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65" d="100"/>
          <a:sy n="65" d="100"/>
        </p:scale>
        <p:origin x="7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842261"/>
            <a:ext cx="9481185" cy="443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SpaceX%20Data%20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ana-journey/Capstone-Project/blob/main/Exploring%20and%20Preparing%20Data%20Visualizations.ipynb" TargetMode="External"/><Relationship Id="rId2" Type="http://schemas.openxmlformats.org/officeDocument/2006/relationships/hyperlink" Target="https://github.com/DanishNurhira/Capstone-Project-Coursera/blob/main/Exploring%20and%20Preparing%20Data%20Visualizations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Data%20Exploration%20with%20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Folium%20Site%20Locations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SpaceX_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tree/mai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SpaceX%20Data%20Collection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shNurhira/Capstone-Project-Coursera/blob/main/SpaceX%20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24614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25" dirty="0">
                <a:solidFill>
                  <a:srgbClr val="E7E6E6"/>
                </a:solidFill>
                <a:latin typeface="Microsoft Sans Serif"/>
                <a:cs typeface="Microsoft Sans Serif"/>
              </a:rPr>
              <a:t>Danish </a:t>
            </a:r>
            <a:r>
              <a:rPr lang="en-US" spc="-125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Nurhira</a:t>
            </a:r>
            <a:r>
              <a:rPr lang="en-US" spc="-125" dirty="0">
                <a:solidFill>
                  <a:srgbClr val="E7E6E6"/>
                </a:solidFill>
                <a:latin typeface="Microsoft Sans Serif"/>
                <a:cs typeface="Microsoft Sans Serif"/>
              </a:rPr>
              <a:t> Putra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19/ September/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77721"/>
            <a:ext cx="10083800" cy="22980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6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(failure)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(successful),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list.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05"/>
              </a:lnSpc>
              <a:spcBef>
                <a:spcPts val="7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lang="en-ID" sz="2400" dirty="0">
                <a:hlinkClick r:id="rId2"/>
              </a:rPr>
              <a:t>Capstone-Project-Coursera/SpaceX Data </a:t>
            </a:r>
            <a:r>
              <a:rPr lang="en-ID" sz="2400" dirty="0" err="1">
                <a:hlinkClick r:id="rId2"/>
              </a:rPr>
              <a:t>Wrangling.ipynb</a:t>
            </a:r>
            <a:r>
              <a:rPr lang="en-ID" sz="2400" dirty="0">
                <a:hlinkClick r:id="rId2"/>
              </a:rPr>
              <a:t> at main · </a:t>
            </a:r>
            <a:r>
              <a:rPr lang="en-ID" sz="2400" dirty="0" err="1">
                <a:hlinkClick r:id="rId2"/>
              </a:rPr>
              <a:t>DanishNurhira</a:t>
            </a:r>
            <a:r>
              <a:rPr lang="en-ID" sz="2400" dirty="0">
                <a:hlinkClick r:id="rId2"/>
              </a:rPr>
              <a:t>/Capstone-Project-Coursera (github.com)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00036" y="4701285"/>
            <a:ext cx="1635125" cy="661670"/>
            <a:chOff x="900036" y="4701285"/>
            <a:chExt cx="1635125" cy="661670"/>
          </a:xfrm>
        </p:grpSpPr>
        <p:sp>
          <p:nvSpPr>
            <p:cNvPr id="5" name="object 5"/>
            <p:cNvSpPr/>
            <p:nvPr/>
          </p:nvSpPr>
          <p:spPr>
            <a:xfrm>
              <a:off x="906386" y="4707635"/>
              <a:ext cx="1622425" cy="648970"/>
            </a:xfrm>
            <a:custGeom>
              <a:avLst/>
              <a:gdLst/>
              <a:ahLst/>
              <a:cxnLst/>
              <a:rect l="l" t="t" r="r" b="b"/>
              <a:pathLst>
                <a:path w="1622425" h="648970">
                  <a:moveTo>
                    <a:pt x="1297444" y="0"/>
                  </a:moveTo>
                  <a:lnTo>
                    <a:pt x="0" y="0"/>
                  </a:lnTo>
                  <a:lnTo>
                    <a:pt x="324358" y="324357"/>
                  </a:lnTo>
                  <a:lnTo>
                    <a:pt x="0" y="648716"/>
                  </a:lnTo>
                  <a:lnTo>
                    <a:pt x="1297444" y="648716"/>
                  </a:lnTo>
                  <a:lnTo>
                    <a:pt x="1621802" y="324357"/>
                  </a:lnTo>
                  <a:lnTo>
                    <a:pt x="12974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6386" y="4707635"/>
              <a:ext cx="1622425" cy="648970"/>
            </a:xfrm>
            <a:custGeom>
              <a:avLst/>
              <a:gdLst/>
              <a:ahLst/>
              <a:cxnLst/>
              <a:rect l="l" t="t" r="r" b="b"/>
              <a:pathLst>
                <a:path w="1622425" h="648970">
                  <a:moveTo>
                    <a:pt x="0" y="0"/>
                  </a:moveTo>
                  <a:lnTo>
                    <a:pt x="1297444" y="0"/>
                  </a:lnTo>
                  <a:lnTo>
                    <a:pt x="1621802" y="324357"/>
                  </a:lnTo>
                  <a:lnTo>
                    <a:pt x="1297444" y="648716"/>
                  </a:lnTo>
                  <a:lnTo>
                    <a:pt x="0" y="648716"/>
                  </a:lnTo>
                  <a:lnTo>
                    <a:pt x="324358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1980" y="4765675"/>
            <a:ext cx="720725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Count Launchsite Column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9660" y="4701285"/>
            <a:ext cx="1634489" cy="661670"/>
            <a:chOff x="2359660" y="4701285"/>
            <a:chExt cx="1634489" cy="661670"/>
          </a:xfrm>
        </p:grpSpPr>
        <p:sp>
          <p:nvSpPr>
            <p:cNvPr id="9" name="object 9"/>
            <p:cNvSpPr/>
            <p:nvPr/>
          </p:nvSpPr>
          <p:spPr>
            <a:xfrm>
              <a:off x="2366010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89" h="648970">
                  <a:moveTo>
                    <a:pt x="1297304" y="0"/>
                  </a:moveTo>
                  <a:lnTo>
                    <a:pt x="0" y="0"/>
                  </a:lnTo>
                  <a:lnTo>
                    <a:pt x="324357" y="324357"/>
                  </a:lnTo>
                  <a:lnTo>
                    <a:pt x="0" y="648716"/>
                  </a:lnTo>
                  <a:lnTo>
                    <a:pt x="1297304" y="648716"/>
                  </a:lnTo>
                  <a:lnTo>
                    <a:pt x="1621663" y="324357"/>
                  </a:lnTo>
                  <a:lnTo>
                    <a:pt x="12973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66010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89" h="648970">
                  <a:moveTo>
                    <a:pt x="0" y="0"/>
                  </a:moveTo>
                  <a:lnTo>
                    <a:pt x="1297304" y="0"/>
                  </a:lnTo>
                  <a:lnTo>
                    <a:pt x="1621663" y="324357"/>
                  </a:lnTo>
                  <a:lnTo>
                    <a:pt x="1297304" y="648716"/>
                  </a:lnTo>
                  <a:lnTo>
                    <a:pt x="0" y="648716"/>
                  </a:lnTo>
                  <a:lnTo>
                    <a:pt x="324357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96667" y="4842509"/>
            <a:ext cx="79057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34925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Count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19144" y="4701285"/>
            <a:ext cx="1634489" cy="661670"/>
            <a:chOff x="3819144" y="4701285"/>
            <a:chExt cx="1634489" cy="661670"/>
          </a:xfrm>
        </p:grpSpPr>
        <p:sp>
          <p:nvSpPr>
            <p:cNvPr id="13" name="object 13"/>
            <p:cNvSpPr/>
            <p:nvPr/>
          </p:nvSpPr>
          <p:spPr>
            <a:xfrm>
              <a:off x="3825494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89" h="648970">
                  <a:moveTo>
                    <a:pt x="1297431" y="0"/>
                  </a:moveTo>
                  <a:lnTo>
                    <a:pt x="0" y="0"/>
                  </a:lnTo>
                  <a:lnTo>
                    <a:pt x="324357" y="324357"/>
                  </a:lnTo>
                  <a:lnTo>
                    <a:pt x="0" y="648716"/>
                  </a:lnTo>
                  <a:lnTo>
                    <a:pt x="1297431" y="648716"/>
                  </a:lnTo>
                  <a:lnTo>
                    <a:pt x="1621789" y="324357"/>
                  </a:lnTo>
                  <a:lnTo>
                    <a:pt x="12974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5494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89" h="648970">
                  <a:moveTo>
                    <a:pt x="0" y="0"/>
                  </a:moveTo>
                  <a:lnTo>
                    <a:pt x="1297431" y="0"/>
                  </a:lnTo>
                  <a:lnTo>
                    <a:pt x="1621789" y="324357"/>
                  </a:lnTo>
                  <a:lnTo>
                    <a:pt x="1297431" y="648716"/>
                  </a:lnTo>
                  <a:lnTo>
                    <a:pt x="0" y="648716"/>
                  </a:lnTo>
                  <a:lnTo>
                    <a:pt x="324357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91329" y="4765675"/>
            <a:ext cx="720725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Count Outcome Column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78754" y="4701285"/>
            <a:ext cx="1634489" cy="661670"/>
            <a:chOff x="5278754" y="4701285"/>
            <a:chExt cx="1634489" cy="661670"/>
          </a:xfrm>
        </p:grpSpPr>
        <p:sp>
          <p:nvSpPr>
            <p:cNvPr id="17" name="object 17"/>
            <p:cNvSpPr/>
            <p:nvPr/>
          </p:nvSpPr>
          <p:spPr>
            <a:xfrm>
              <a:off x="5285104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1297431" y="0"/>
                  </a:moveTo>
                  <a:lnTo>
                    <a:pt x="0" y="0"/>
                  </a:lnTo>
                  <a:lnTo>
                    <a:pt x="324358" y="324357"/>
                  </a:lnTo>
                  <a:lnTo>
                    <a:pt x="0" y="648716"/>
                  </a:lnTo>
                  <a:lnTo>
                    <a:pt x="1297431" y="648716"/>
                  </a:lnTo>
                  <a:lnTo>
                    <a:pt x="1621790" y="324357"/>
                  </a:lnTo>
                  <a:lnTo>
                    <a:pt x="12974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5104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0" y="0"/>
                  </a:moveTo>
                  <a:lnTo>
                    <a:pt x="1297431" y="0"/>
                  </a:lnTo>
                  <a:lnTo>
                    <a:pt x="1621790" y="324357"/>
                  </a:lnTo>
                  <a:lnTo>
                    <a:pt x="1297431" y="648716"/>
                  </a:lnTo>
                  <a:lnTo>
                    <a:pt x="0" y="648716"/>
                  </a:lnTo>
                  <a:lnTo>
                    <a:pt x="324358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73597" y="4765675"/>
            <a:ext cx="87439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905" algn="ctr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Failed Outcome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38366" y="4701285"/>
            <a:ext cx="1634489" cy="661670"/>
            <a:chOff x="6738366" y="4701285"/>
            <a:chExt cx="1634489" cy="661670"/>
          </a:xfrm>
        </p:grpSpPr>
        <p:sp>
          <p:nvSpPr>
            <p:cNvPr id="21" name="object 21"/>
            <p:cNvSpPr/>
            <p:nvPr/>
          </p:nvSpPr>
          <p:spPr>
            <a:xfrm>
              <a:off x="6744716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1297431" y="0"/>
                  </a:moveTo>
                  <a:lnTo>
                    <a:pt x="0" y="0"/>
                  </a:lnTo>
                  <a:lnTo>
                    <a:pt x="324357" y="324357"/>
                  </a:lnTo>
                  <a:lnTo>
                    <a:pt x="0" y="648716"/>
                  </a:lnTo>
                  <a:lnTo>
                    <a:pt x="1297431" y="648716"/>
                  </a:lnTo>
                  <a:lnTo>
                    <a:pt x="1621789" y="324357"/>
                  </a:lnTo>
                  <a:lnTo>
                    <a:pt x="12974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44716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0" y="0"/>
                  </a:moveTo>
                  <a:lnTo>
                    <a:pt x="1297431" y="0"/>
                  </a:lnTo>
                  <a:lnTo>
                    <a:pt x="1621789" y="324357"/>
                  </a:lnTo>
                  <a:lnTo>
                    <a:pt x="1297431" y="648716"/>
                  </a:lnTo>
                  <a:lnTo>
                    <a:pt x="0" y="648716"/>
                  </a:lnTo>
                  <a:lnTo>
                    <a:pt x="324357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80580" y="4765675"/>
            <a:ext cx="779145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270" algn="ctr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landing_class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97977" y="4701285"/>
            <a:ext cx="1634489" cy="661670"/>
            <a:chOff x="8197977" y="4701285"/>
            <a:chExt cx="1634489" cy="661670"/>
          </a:xfrm>
        </p:grpSpPr>
        <p:sp>
          <p:nvSpPr>
            <p:cNvPr id="25" name="object 25"/>
            <p:cNvSpPr/>
            <p:nvPr/>
          </p:nvSpPr>
          <p:spPr>
            <a:xfrm>
              <a:off x="8204327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1297304" y="0"/>
                  </a:moveTo>
                  <a:lnTo>
                    <a:pt x="0" y="0"/>
                  </a:lnTo>
                  <a:lnTo>
                    <a:pt x="324357" y="324357"/>
                  </a:lnTo>
                  <a:lnTo>
                    <a:pt x="0" y="648716"/>
                  </a:lnTo>
                  <a:lnTo>
                    <a:pt x="1297304" y="648716"/>
                  </a:lnTo>
                  <a:lnTo>
                    <a:pt x="1621663" y="324357"/>
                  </a:lnTo>
                  <a:lnTo>
                    <a:pt x="12973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04327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0" y="0"/>
                  </a:moveTo>
                  <a:lnTo>
                    <a:pt x="1297304" y="0"/>
                  </a:lnTo>
                  <a:lnTo>
                    <a:pt x="1621663" y="324357"/>
                  </a:lnTo>
                  <a:lnTo>
                    <a:pt x="1297304" y="648716"/>
                  </a:lnTo>
                  <a:lnTo>
                    <a:pt x="0" y="648716"/>
                  </a:lnTo>
                  <a:lnTo>
                    <a:pt x="324357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49461" y="4765675"/>
            <a:ext cx="76200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9209" marR="5080" indent="-17145" algn="just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Append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List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657460" y="4701285"/>
            <a:ext cx="1634489" cy="661670"/>
            <a:chOff x="9657460" y="4701285"/>
            <a:chExt cx="1634489" cy="661670"/>
          </a:xfrm>
        </p:grpSpPr>
        <p:sp>
          <p:nvSpPr>
            <p:cNvPr id="29" name="object 29"/>
            <p:cNvSpPr/>
            <p:nvPr/>
          </p:nvSpPr>
          <p:spPr>
            <a:xfrm>
              <a:off x="9663810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1297432" y="0"/>
                  </a:moveTo>
                  <a:lnTo>
                    <a:pt x="0" y="0"/>
                  </a:lnTo>
                  <a:lnTo>
                    <a:pt x="324358" y="324357"/>
                  </a:lnTo>
                  <a:lnTo>
                    <a:pt x="0" y="648716"/>
                  </a:lnTo>
                  <a:lnTo>
                    <a:pt x="1297432" y="648716"/>
                  </a:lnTo>
                  <a:lnTo>
                    <a:pt x="1621790" y="324357"/>
                  </a:lnTo>
                  <a:lnTo>
                    <a:pt x="12974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663810" y="4707635"/>
              <a:ext cx="1621790" cy="648970"/>
            </a:xfrm>
            <a:custGeom>
              <a:avLst/>
              <a:gdLst/>
              <a:ahLst/>
              <a:cxnLst/>
              <a:rect l="l" t="t" r="r" b="b"/>
              <a:pathLst>
                <a:path w="1621790" h="648970">
                  <a:moveTo>
                    <a:pt x="0" y="0"/>
                  </a:moveTo>
                  <a:lnTo>
                    <a:pt x="1297432" y="0"/>
                  </a:lnTo>
                  <a:lnTo>
                    <a:pt x="1621790" y="324357"/>
                  </a:lnTo>
                  <a:lnTo>
                    <a:pt x="1297432" y="648716"/>
                  </a:lnTo>
                  <a:lnTo>
                    <a:pt x="0" y="648716"/>
                  </a:lnTo>
                  <a:lnTo>
                    <a:pt x="324358" y="3243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99929" y="4688840"/>
            <a:ext cx="779145" cy="6540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635" algn="ctr">
              <a:lnSpc>
                <a:spcPct val="91500"/>
              </a:lnSpc>
              <a:spcBef>
                <a:spcPts val="21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landing_class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List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463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Multiple</a:t>
            </a:r>
            <a:r>
              <a:rPr spc="-60" dirty="0"/>
              <a:t> </a:t>
            </a:r>
            <a:r>
              <a:rPr spc="-35" dirty="0"/>
              <a:t>scatter</a:t>
            </a:r>
            <a:r>
              <a:rPr spc="-45" dirty="0"/>
              <a:t> </a:t>
            </a:r>
            <a:r>
              <a:rPr dirty="0"/>
              <a:t>plots</a:t>
            </a:r>
            <a:r>
              <a:rPr spc="-55" dirty="0"/>
              <a:t> </a:t>
            </a:r>
            <a:r>
              <a:rPr spc="-30" dirty="0"/>
              <a:t>were</a:t>
            </a:r>
            <a:r>
              <a:rPr spc="-45" dirty="0"/>
              <a:t> </a:t>
            </a:r>
            <a:r>
              <a:rPr spc="-75" dirty="0"/>
              <a:t>made</a:t>
            </a:r>
            <a:r>
              <a:rPr spc="-5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landing</a:t>
            </a:r>
            <a:r>
              <a:rPr spc="-60" dirty="0"/>
              <a:t> </a:t>
            </a:r>
            <a:r>
              <a:rPr spc="-85" dirty="0"/>
              <a:t>class</a:t>
            </a:r>
            <a:r>
              <a:rPr spc="-45" dirty="0"/>
              <a:t> </a:t>
            </a:r>
            <a:r>
              <a:rPr spc="-90" dirty="0"/>
              <a:t>as</a:t>
            </a:r>
            <a:r>
              <a:rPr spc="-5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color</a:t>
            </a:r>
            <a:r>
              <a:rPr spc="-55" dirty="0"/>
              <a:t> </a:t>
            </a:r>
            <a:r>
              <a:rPr spc="-25" dirty="0"/>
              <a:t>hue</a:t>
            </a:r>
            <a:r>
              <a:rPr spc="-55" dirty="0"/>
              <a:t> </a:t>
            </a:r>
            <a:r>
              <a:rPr spc="-25" dirty="0"/>
              <a:t>for </a:t>
            </a:r>
            <a:r>
              <a:rPr spc="-105" dirty="0"/>
              <a:t>each</a:t>
            </a:r>
            <a:r>
              <a:rPr spc="-45" dirty="0"/>
              <a:t> </a:t>
            </a:r>
            <a:r>
              <a:rPr spc="-80" dirty="0"/>
              <a:t>occurance.</a:t>
            </a:r>
            <a:r>
              <a:rPr spc="-65" dirty="0"/>
              <a:t> </a:t>
            </a:r>
            <a:r>
              <a:rPr spc="-120" dirty="0"/>
              <a:t>The</a:t>
            </a:r>
            <a:r>
              <a:rPr spc="-30" dirty="0"/>
              <a:t> </a:t>
            </a:r>
            <a:r>
              <a:rPr spc="-35" dirty="0"/>
              <a:t>scatter</a:t>
            </a:r>
            <a:r>
              <a:rPr spc="-110" dirty="0"/>
              <a:t> </a:t>
            </a:r>
            <a:r>
              <a:rPr dirty="0"/>
              <a:t>plots</a:t>
            </a:r>
            <a:r>
              <a:rPr spc="-75" dirty="0"/>
              <a:t> </a:t>
            </a:r>
            <a:r>
              <a:rPr spc="-40" dirty="0"/>
              <a:t>created</a:t>
            </a:r>
            <a:r>
              <a:rPr spc="-60" dirty="0"/>
              <a:t> </a:t>
            </a:r>
            <a:r>
              <a:rPr spc="-40" dirty="0"/>
              <a:t>were</a:t>
            </a:r>
            <a:r>
              <a:rPr spc="-50" dirty="0"/>
              <a:t> </a:t>
            </a:r>
            <a:r>
              <a:rPr dirty="0"/>
              <a:t>Flight</a:t>
            </a:r>
            <a:r>
              <a:rPr spc="-80" dirty="0"/>
              <a:t> </a:t>
            </a:r>
            <a:r>
              <a:rPr spc="-55" dirty="0"/>
              <a:t>Number</a:t>
            </a:r>
            <a:r>
              <a:rPr spc="-65" dirty="0"/>
              <a:t> </a:t>
            </a:r>
            <a:r>
              <a:rPr dirty="0"/>
              <a:t>vs</a:t>
            </a:r>
            <a:r>
              <a:rPr spc="-55" dirty="0"/>
              <a:t> </a:t>
            </a:r>
            <a:r>
              <a:rPr spc="-10" dirty="0"/>
              <a:t>(Payload </a:t>
            </a:r>
            <a:r>
              <a:rPr spc="-125" dirty="0"/>
              <a:t>Mass,</a:t>
            </a:r>
            <a:r>
              <a:rPr spc="-25" dirty="0"/>
              <a:t> </a:t>
            </a:r>
            <a:r>
              <a:rPr spc="-85" dirty="0"/>
              <a:t>Launch</a:t>
            </a:r>
            <a:r>
              <a:rPr spc="-60" dirty="0"/>
              <a:t> Site,</a:t>
            </a:r>
            <a:r>
              <a:rPr spc="-90" dirty="0"/>
              <a:t> </a:t>
            </a:r>
            <a:r>
              <a:rPr spc="-10" dirty="0"/>
              <a:t>and</a:t>
            </a:r>
            <a:r>
              <a:rPr spc="-135" dirty="0"/>
              <a:t> </a:t>
            </a:r>
            <a:r>
              <a:rPr dirty="0"/>
              <a:t>Orbit)</a:t>
            </a:r>
            <a:r>
              <a:rPr spc="-14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75" dirty="0"/>
              <a:t>Payload</a:t>
            </a:r>
            <a:r>
              <a:rPr spc="-70" dirty="0"/>
              <a:t> </a:t>
            </a:r>
            <a:r>
              <a:rPr spc="-130" dirty="0"/>
              <a:t>Mass</a:t>
            </a:r>
            <a:r>
              <a:rPr spc="-20" dirty="0"/>
              <a:t> </a:t>
            </a:r>
            <a:r>
              <a:rPr dirty="0"/>
              <a:t>vs</a:t>
            </a:r>
            <a:r>
              <a:rPr spc="-70" dirty="0"/>
              <a:t> </a:t>
            </a:r>
            <a:r>
              <a:rPr spc="-95" dirty="0"/>
              <a:t>(Launch</a:t>
            </a:r>
            <a:r>
              <a:rPr spc="-50" dirty="0"/>
              <a:t> </a:t>
            </a:r>
            <a:r>
              <a:rPr spc="-30" dirty="0"/>
              <a:t>Site</a:t>
            </a:r>
            <a:r>
              <a:rPr spc="-75" dirty="0"/>
              <a:t> </a:t>
            </a:r>
            <a:r>
              <a:rPr spc="-10" dirty="0"/>
              <a:t>and</a:t>
            </a:r>
            <a:r>
              <a:rPr spc="-80" dirty="0"/>
              <a:t> </a:t>
            </a:r>
            <a:r>
              <a:rPr spc="-10" dirty="0"/>
              <a:t>Orbit). </a:t>
            </a:r>
            <a:r>
              <a:rPr spc="-130" dirty="0"/>
              <a:t>These</a:t>
            </a:r>
            <a:r>
              <a:rPr spc="-20" dirty="0"/>
              <a:t> </a:t>
            </a:r>
            <a:r>
              <a:rPr dirty="0"/>
              <a:t>plots</a:t>
            </a:r>
            <a:r>
              <a:rPr spc="-75" dirty="0"/>
              <a:t> </a:t>
            </a:r>
            <a:r>
              <a:rPr spc="-30" dirty="0"/>
              <a:t>were </a:t>
            </a:r>
            <a:r>
              <a:rPr spc="-40" dirty="0"/>
              <a:t>used </a:t>
            </a:r>
            <a:r>
              <a:rPr dirty="0"/>
              <a:t>to</a:t>
            </a:r>
            <a:r>
              <a:rPr spc="-35" dirty="0"/>
              <a:t> visually </a:t>
            </a:r>
            <a:r>
              <a:rPr dirty="0"/>
              <a:t>identify</a:t>
            </a:r>
            <a:r>
              <a:rPr spc="-45" dirty="0"/>
              <a:t> </a:t>
            </a:r>
            <a:r>
              <a:rPr dirty="0"/>
              <a:t>if</a:t>
            </a:r>
            <a:r>
              <a:rPr spc="-45" dirty="0"/>
              <a:t> </a:t>
            </a:r>
            <a:r>
              <a:rPr dirty="0"/>
              <a:t>there</a:t>
            </a:r>
            <a:r>
              <a:rPr spc="-40" dirty="0"/>
              <a:t> </a:t>
            </a:r>
            <a:r>
              <a:rPr spc="-25" dirty="0"/>
              <a:t>were</a:t>
            </a:r>
            <a:r>
              <a:rPr spc="-30" dirty="0"/>
              <a:t> </a:t>
            </a:r>
            <a:r>
              <a:rPr spc="-50" dirty="0"/>
              <a:t>any</a:t>
            </a:r>
            <a:r>
              <a:rPr spc="-40" dirty="0"/>
              <a:t> </a:t>
            </a:r>
            <a:r>
              <a:rPr spc="-10" dirty="0"/>
              <a:t>relationships </a:t>
            </a:r>
            <a:r>
              <a:rPr spc="-40" dirty="0"/>
              <a:t>between </a:t>
            </a:r>
            <a:r>
              <a:rPr dirty="0"/>
              <a:t>the</a:t>
            </a:r>
            <a:r>
              <a:rPr spc="-40" dirty="0"/>
              <a:t> </a:t>
            </a:r>
            <a:r>
              <a:rPr spc="-60" dirty="0"/>
              <a:t>columns</a:t>
            </a:r>
            <a:r>
              <a:rPr spc="-3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20" dirty="0"/>
              <a:t>data.</a:t>
            </a: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A</a:t>
            </a:r>
            <a:r>
              <a:rPr spc="-45" dirty="0"/>
              <a:t> </a:t>
            </a:r>
            <a:r>
              <a:rPr dirty="0"/>
              <a:t>bar</a:t>
            </a:r>
            <a:r>
              <a:rPr spc="-45" dirty="0"/>
              <a:t> </a:t>
            </a:r>
            <a:r>
              <a:rPr spc="-20" dirty="0"/>
              <a:t>chart</a:t>
            </a:r>
            <a:r>
              <a:rPr spc="-40" dirty="0"/>
              <a:t> </a:t>
            </a:r>
            <a:r>
              <a:rPr spc="-70" dirty="0"/>
              <a:t>was</a:t>
            </a:r>
            <a:r>
              <a:rPr spc="-45" dirty="0"/>
              <a:t> </a:t>
            </a:r>
            <a:r>
              <a:rPr spc="-50" dirty="0"/>
              <a:t>created</a:t>
            </a:r>
            <a:r>
              <a:rPr spc="-3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35" dirty="0"/>
              <a:t>determine</a:t>
            </a:r>
            <a:r>
              <a:rPr spc="-40" dirty="0"/>
              <a:t> </a:t>
            </a:r>
            <a:r>
              <a:rPr spc="-30" dirty="0"/>
              <a:t>which</a:t>
            </a:r>
            <a:r>
              <a:rPr spc="-45" dirty="0"/>
              <a:t> </a:t>
            </a:r>
            <a:r>
              <a:rPr dirty="0"/>
              <a:t>orbits</a:t>
            </a:r>
            <a:r>
              <a:rPr spc="-45" dirty="0"/>
              <a:t> </a:t>
            </a:r>
            <a:r>
              <a:rPr dirty="0"/>
              <a:t>had</a:t>
            </a:r>
            <a:r>
              <a:rPr spc="-4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20" dirty="0"/>
              <a:t>highest</a:t>
            </a:r>
            <a:r>
              <a:rPr spc="-40" dirty="0"/>
              <a:t> </a:t>
            </a:r>
            <a:r>
              <a:rPr spc="-10" dirty="0"/>
              <a:t>success</a:t>
            </a:r>
          </a:p>
          <a:p>
            <a:pPr marL="241300">
              <a:lnSpc>
                <a:spcPct val="100000"/>
              </a:lnSpc>
            </a:pPr>
            <a:r>
              <a:rPr spc="-20" dirty="0"/>
              <a:t>rates</a:t>
            </a:r>
            <a:r>
              <a:rPr spc="15" dirty="0"/>
              <a:t> </a:t>
            </a:r>
            <a:r>
              <a:rPr dirty="0"/>
              <a:t>with</a:t>
            </a:r>
            <a:r>
              <a:rPr spc="10" dirty="0"/>
              <a:t> </a:t>
            </a:r>
            <a:r>
              <a:rPr spc="95" dirty="0"/>
              <a:t>4</a:t>
            </a:r>
            <a:r>
              <a:rPr spc="10" dirty="0"/>
              <a:t> </a:t>
            </a:r>
            <a:r>
              <a:rPr spc="-30" dirty="0"/>
              <a:t>having</a:t>
            </a:r>
            <a:r>
              <a:rPr spc="-10" dirty="0"/>
              <a:t> </a:t>
            </a:r>
            <a:r>
              <a:rPr spc="80" dirty="0"/>
              <a:t>100%</a:t>
            </a:r>
            <a:r>
              <a:rPr spc="5" dirty="0"/>
              <a:t> </a:t>
            </a:r>
            <a:r>
              <a:rPr spc="-120" dirty="0"/>
              <a:t>success</a:t>
            </a:r>
            <a:r>
              <a:rPr spc="5" dirty="0"/>
              <a:t> </a:t>
            </a:r>
            <a:r>
              <a:rPr spc="-10" dirty="0"/>
              <a:t>rates.</a:t>
            </a:r>
          </a:p>
          <a:p>
            <a:pPr marL="241300" marR="80137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pc="-50" dirty="0"/>
              <a:t>Finally,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line</a:t>
            </a:r>
            <a:r>
              <a:rPr spc="-25" dirty="0"/>
              <a:t> </a:t>
            </a:r>
            <a:r>
              <a:rPr dirty="0"/>
              <a:t>plot</a:t>
            </a:r>
            <a:r>
              <a:rPr spc="-15" dirty="0"/>
              <a:t> </a:t>
            </a:r>
            <a:r>
              <a:rPr spc="-70" dirty="0"/>
              <a:t>was</a:t>
            </a:r>
            <a:r>
              <a:rPr spc="-5" dirty="0"/>
              <a:t> </a:t>
            </a:r>
            <a:r>
              <a:rPr spc="-45" dirty="0"/>
              <a:t>created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spc="-35" dirty="0"/>
              <a:t>determine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20" dirty="0"/>
              <a:t>success</a:t>
            </a:r>
            <a:r>
              <a:rPr spc="-5" dirty="0"/>
              <a:t> </a:t>
            </a:r>
            <a:r>
              <a:rPr dirty="0"/>
              <a:t>rate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flights </a:t>
            </a:r>
            <a:r>
              <a:rPr spc="-40" dirty="0"/>
              <a:t>between </a:t>
            </a:r>
            <a:r>
              <a:rPr spc="95" dirty="0"/>
              <a:t>2010</a:t>
            </a:r>
            <a:r>
              <a:rPr spc="-50" dirty="0"/>
              <a:t> </a:t>
            </a:r>
            <a:r>
              <a:rPr spc="-10" dirty="0"/>
              <a:t>and</a:t>
            </a:r>
            <a:r>
              <a:rPr spc="-45" dirty="0"/>
              <a:t> </a:t>
            </a:r>
            <a:r>
              <a:rPr spc="45" dirty="0"/>
              <a:t>2020.</a:t>
            </a: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lang="en-ID" dirty="0">
                <a:hlinkClick r:id="rId2"/>
              </a:rPr>
              <a:t>Capstone-Project-Coursera/Exploring and Preparing Data </a:t>
            </a:r>
            <a:r>
              <a:rPr lang="en-ID" dirty="0" err="1">
                <a:hlinkClick r:id="rId2"/>
              </a:rPr>
              <a:t>Visualizations.ipynb</a:t>
            </a:r>
            <a:r>
              <a:rPr lang="en-ID" dirty="0">
                <a:hlinkClick r:id="rId2"/>
              </a:rPr>
              <a:t> at main · </a:t>
            </a:r>
            <a:r>
              <a:rPr lang="en-ID" dirty="0" err="1">
                <a:hlinkClick r:id="rId2"/>
              </a:rPr>
              <a:t>DanishNurhira</a:t>
            </a:r>
            <a:r>
              <a:rPr lang="en-ID" dirty="0">
                <a:hlinkClick r:id="rId2"/>
              </a:rPr>
              <a:t>/Capstone-Project-Coursera (github.com)</a:t>
            </a:r>
            <a:endParaRPr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hlinkClick r:id="rId3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41196"/>
            <a:ext cx="9857740" cy="50084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Listed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Pulled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rows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beginning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occurred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4000-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kg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drone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16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heaviest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6/4/2010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3/20/2017</a:t>
            </a:r>
            <a:endParaRPr sz="16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lang="en-ID" sz="1600" dirty="0">
                <a:hlinkClick r:id="rId2"/>
              </a:rPr>
              <a:t>Capstone-Project-Coursera/Data Exploration with </a:t>
            </a:r>
            <a:r>
              <a:rPr lang="en-ID" sz="1600" dirty="0" err="1">
                <a:hlinkClick r:id="rId2"/>
              </a:rPr>
              <a:t>SQLlite.ipynb</a:t>
            </a:r>
            <a:r>
              <a:rPr lang="en-ID" sz="1600" dirty="0">
                <a:hlinkClick r:id="rId2"/>
              </a:rPr>
              <a:t> at main · </a:t>
            </a:r>
            <a:r>
              <a:rPr lang="en-ID" sz="1600" dirty="0" err="1">
                <a:hlinkClick r:id="rId2"/>
              </a:rPr>
              <a:t>DanishNurhira</a:t>
            </a:r>
            <a:r>
              <a:rPr lang="en-ID" sz="1600" dirty="0">
                <a:hlinkClick r:id="rId2"/>
              </a:rPr>
              <a:t>/Capstone-Project-Coursera (github.com)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1664"/>
            <a:ext cx="10314305" cy="4059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map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detailed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city.</a:t>
            </a:r>
            <a:endParaRPr sz="2200" dirty="0">
              <a:latin typeface="Microsoft Sans Serif"/>
              <a:cs typeface="Microsoft Sans Serif"/>
            </a:endParaRPr>
          </a:p>
          <a:p>
            <a:pPr marL="228600" marR="1219200" indent="-228600" algn="ctr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286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relatively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R="1165225" algn="ctr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understandable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fashion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understand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546475" indent="-229235">
              <a:lnSpc>
                <a:spcPct val="100000"/>
              </a:lnSpc>
              <a:spcBef>
                <a:spcPts val="13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lang="en-ID" sz="2400" dirty="0">
                <a:hlinkClick r:id="rId2"/>
              </a:rPr>
              <a:t>Capstone-Project-Coursera/Folium Site </a:t>
            </a:r>
            <a:r>
              <a:rPr lang="en-ID" sz="2400" dirty="0" err="1">
                <a:hlinkClick r:id="rId2"/>
              </a:rPr>
              <a:t>Locations.ipynb</a:t>
            </a:r>
            <a:r>
              <a:rPr lang="en-ID" sz="2400" dirty="0">
                <a:hlinkClick r:id="rId2"/>
              </a:rPr>
              <a:t> at main · </a:t>
            </a:r>
            <a:r>
              <a:rPr lang="en-ID" sz="2400" dirty="0" err="1">
                <a:hlinkClick r:id="rId2"/>
              </a:rPr>
              <a:t>DanishNurhira</a:t>
            </a:r>
            <a:r>
              <a:rPr lang="en-ID" sz="2400" dirty="0">
                <a:hlinkClick r:id="rId2"/>
              </a:rPr>
              <a:t>/Capstone-Project-Coursera (github.com)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3344"/>
            <a:ext cx="9489440" cy="423418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Dash: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chart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either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6550" indent="-228600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either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varying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degrees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variables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how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00"/>
              </a:lnSpc>
              <a:spcBef>
                <a:spcPts val="114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lang="en-ID" sz="2400" dirty="0">
                <a:hlinkClick r:id="rId2"/>
              </a:rPr>
              <a:t>Capstone-Project-Coursera/spacex_dash_app.py at main · </a:t>
            </a:r>
            <a:r>
              <a:rPr lang="en-ID" sz="2400" dirty="0" err="1">
                <a:hlinkClick r:id="rId2"/>
              </a:rPr>
              <a:t>DanishNurhira</a:t>
            </a:r>
            <a:r>
              <a:rPr lang="en-ID" sz="2400" dirty="0">
                <a:hlinkClick r:id="rId2"/>
              </a:rPr>
              <a:t>/Capstone-Project-Coursera (github.com)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0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986" y="1373251"/>
            <a:ext cx="10528935" cy="261879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106045" indent="-228600">
              <a:lnSpc>
                <a:spcPts val="1939"/>
              </a:lnSpc>
              <a:spcBef>
                <a:spcPts val="34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comparing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standardized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variables.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linear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SVC,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K-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neighbor.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best_params_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best_score_.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matrices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3433445" indent="-228600">
              <a:lnSpc>
                <a:spcPts val="1939"/>
              </a:lnSpc>
              <a:spcBef>
                <a:spcPts val="14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lang="en-ID" dirty="0">
                <a:hlinkClick r:id="rId2"/>
              </a:rPr>
              <a:t>Capstone-Project-Coursera/</a:t>
            </a:r>
            <a:r>
              <a:rPr lang="en-ID" dirty="0" err="1">
                <a:hlinkClick r:id="rId2"/>
              </a:rPr>
              <a:t>SpaceX_Machine</a:t>
            </a:r>
            <a:r>
              <a:rPr lang="en-ID" dirty="0">
                <a:hlinkClick r:id="rId2"/>
              </a:rPr>
              <a:t> Learning </a:t>
            </a:r>
            <a:r>
              <a:rPr lang="en-ID" dirty="0" err="1">
                <a:hlinkClick r:id="rId2"/>
              </a:rPr>
              <a:t>Prediction.ipynb</a:t>
            </a:r>
            <a:r>
              <a:rPr lang="en-ID" dirty="0">
                <a:hlinkClick r:id="rId2"/>
              </a:rPr>
              <a:t> at main · </a:t>
            </a:r>
            <a:r>
              <a:rPr lang="en-ID" dirty="0" err="1">
                <a:hlinkClick r:id="rId2"/>
              </a:rPr>
              <a:t>DanishNurhira</a:t>
            </a:r>
            <a:r>
              <a:rPr lang="en-ID" dirty="0">
                <a:hlinkClick r:id="rId2"/>
              </a:rPr>
              <a:t>/Capstone-Project-Coursera (github.com)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6229" y="4320285"/>
            <a:ext cx="2298065" cy="927100"/>
            <a:chOff x="766229" y="4320285"/>
            <a:chExt cx="2298065" cy="927100"/>
          </a:xfrm>
        </p:grpSpPr>
        <p:sp>
          <p:nvSpPr>
            <p:cNvPr id="5" name="object 5"/>
            <p:cNvSpPr/>
            <p:nvPr/>
          </p:nvSpPr>
          <p:spPr>
            <a:xfrm>
              <a:off x="77257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1827872" y="0"/>
                  </a:moveTo>
                  <a:lnTo>
                    <a:pt x="0" y="0"/>
                  </a:lnTo>
                  <a:lnTo>
                    <a:pt x="456971" y="457072"/>
                  </a:lnTo>
                  <a:lnTo>
                    <a:pt x="0" y="914019"/>
                  </a:lnTo>
                  <a:lnTo>
                    <a:pt x="1827872" y="914019"/>
                  </a:lnTo>
                  <a:lnTo>
                    <a:pt x="2284818" y="457072"/>
                  </a:lnTo>
                  <a:lnTo>
                    <a:pt x="18278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257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0" y="0"/>
                  </a:moveTo>
                  <a:lnTo>
                    <a:pt x="1827872" y="0"/>
                  </a:lnTo>
                  <a:lnTo>
                    <a:pt x="2284818" y="457072"/>
                  </a:lnTo>
                  <a:lnTo>
                    <a:pt x="1827872" y="914019"/>
                  </a:lnTo>
                  <a:lnTo>
                    <a:pt x="0" y="914019"/>
                  </a:lnTo>
                  <a:lnTo>
                    <a:pt x="456971" y="45707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02511" y="4515103"/>
            <a:ext cx="126746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15265" marR="5080" indent="-20320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Outcomes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22575" y="4320285"/>
            <a:ext cx="2298065" cy="927100"/>
            <a:chOff x="2822575" y="4320285"/>
            <a:chExt cx="2298065" cy="927100"/>
          </a:xfrm>
        </p:grpSpPr>
        <p:sp>
          <p:nvSpPr>
            <p:cNvPr id="9" name="object 9"/>
            <p:cNvSpPr/>
            <p:nvPr/>
          </p:nvSpPr>
          <p:spPr>
            <a:xfrm>
              <a:off x="2828925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1827911" y="0"/>
                  </a:moveTo>
                  <a:lnTo>
                    <a:pt x="0" y="0"/>
                  </a:lnTo>
                  <a:lnTo>
                    <a:pt x="457073" y="457072"/>
                  </a:lnTo>
                  <a:lnTo>
                    <a:pt x="0" y="914019"/>
                  </a:lnTo>
                  <a:lnTo>
                    <a:pt x="1827911" y="914019"/>
                  </a:lnTo>
                  <a:lnTo>
                    <a:pt x="2284984" y="457072"/>
                  </a:lnTo>
                  <a:lnTo>
                    <a:pt x="18279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8925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0" y="0"/>
                  </a:moveTo>
                  <a:lnTo>
                    <a:pt x="1827911" y="0"/>
                  </a:lnTo>
                  <a:lnTo>
                    <a:pt x="2284984" y="457072"/>
                  </a:lnTo>
                  <a:lnTo>
                    <a:pt x="1827911" y="914019"/>
                  </a:lnTo>
                  <a:lnTo>
                    <a:pt x="0" y="914019"/>
                  </a:lnTo>
                  <a:lnTo>
                    <a:pt x="457073" y="4570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7707" y="4515103"/>
            <a:ext cx="99060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12420" marR="5080" indent="-300355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Standardize data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78959" y="4320285"/>
            <a:ext cx="2298065" cy="927100"/>
            <a:chOff x="4878959" y="4320285"/>
            <a:chExt cx="2298065" cy="927100"/>
          </a:xfrm>
        </p:grpSpPr>
        <p:sp>
          <p:nvSpPr>
            <p:cNvPr id="13" name="object 13"/>
            <p:cNvSpPr/>
            <p:nvPr/>
          </p:nvSpPr>
          <p:spPr>
            <a:xfrm>
              <a:off x="488530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1827911" y="0"/>
                  </a:moveTo>
                  <a:lnTo>
                    <a:pt x="0" y="0"/>
                  </a:lnTo>
                  <a:lnTo>
                    <a:pt x="457073" y="457072"/>
                  </a:lnTo>
                  <a:lnTo>
                    <a:pt x="0" y="914019"/>
                  </a:lnTo>
                  <a:lnTo>
                    <a:pt x="1827911" y="914019"/>
                  </a:lnTo>
                  <a:lnTo>
                    <a:pt x="2284984" y="457072"/>
                  </a:lnTo>
                  <a:lnTo>
                    <a:pt x="18279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8530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0" y="0"/>
                  </a:moveTo>
                  <a:lnTo>
                    <a:pt x="1827911" y="0"/>
                  </a:lnTo>
                  <a:lnTo>
                    <a:pt x="2284984" y="457072"/>
                  </a:lnTo>
                  <a:lnTo>
                    <a:pt x="1827911" y="914019"/>
                  </a:lnTo>
                  <a:lnTo>
                    <a:pt x="0" y="914019"/>
                  </a:lnTo>
                  <a:lnTo>
                    <a:pt x="457073" y="4570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64555" y="4403597"/>
            <a:ext cx="1170305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0170" marR="5080" indent="-78105">
              <a:lnSpc>
                <a:spcPct val="91600"/>
              </a:lnSpc>
              <a:spcBef>
                <a:spcPts val="254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into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35469" y="4320285"/>
            <a:ext cx="2298065" cy="927100"/>
            <a:chOff x="6935469" y="4320285"/>
            <a:chExt cx="2298065" cy="927100"/>
          </a:xfrm>
        </p:grpSpPr>
        <p:sp>
          <p:nvSpPr>
            <p:cNvPr id="17" name="object 17"/>
            <p:cNvSpPr/>
            <p:nvPr/>
          </p:nvSpPr>
          <p:spPr>
            <a:xfrm>
              <a:off x="694181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1827910" y="0"/>
                  </a:moveTo>
                  <a:lnTo>
                    <a:pt x="0" y="0"/>
                  </a:lnTo>
                  <a:lnTo>
                    <a:pt x="456946" y="457072"/>
                  </a:lnTo>
                  <a:lnTo>
                    <a:pt x="0" y="914019"/>
                  </a:lnTo>
                  <a:lnTo>
                    <a:pt x="1827910" y="914019"/>
                  </a:lnTo>
                  <a:lnTo>
                    <a:pt x="2284856" y="457072"/>
                  </a:lnTo>
                  <a:lnTo>
                    <a:pt x="182791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41819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0" y="0"/>
                  </a:moveTo>
                  <a:lnTo>
                    <a:pt x="1827910" y="0"/>
                  </a:lnTo>
                  <a:lnTo>
                    <a:pt x="2284856" y="457072"/>
                  </a:lnTo>
                  <a:lnTo>
                    <a:pt x="1827910" y="914019"/>
                  </a:lnTo>
                  <a:lnTo>
                    <a:pt x="0" y="914019"/>
                  </a:lnTo>
                  <a:lnTo>
                    <a:pt x="456946" y="45707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67727" y="4403597"/>
            <a:ext cx="1278255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065" marR="5080" algn="ctr">
              <a:lnSpc>
                <a:spcPct val="91600"/>
              </a:lnSpc>
              <a:spcBef>
                <a:spcPts val="254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GridSearchCV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91854" y="4320285"/>
            <a:ext cx="2298065" cy="927100"/>
            <a:chOff x="8991854" y="4320285"/>
            <a:chExt cx="2298065" cy="927100"/>
          </a:xfrm>
        </p:grpSpPr>
        <p:sp>
          <p:nvSpPr>
            <p:cNvPr id="21" name="object 21"/>
            <p:cNvSpPr/>
            <p:nvPr/>
          </p:nvSpPr>
          <p:spPr>
            <a:xfrm>
              <a:off x="8998204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1827911" y="0"/>
                  </a:moveTo>
                  <a:lnTo>
                    <a:pt x="0" y="0"/>
                  </a:lnTo>
                  <a:lnTo>
                    <a:pt x="456946" y="457072"/>
                  </a:lnTo>
                  <a:lnTo>
                    <a:pt x="0" y="914019"/>
                  </a:lnTo>
                  <a:lnTo>
                    <a:pt x="1827911" y="914019"/>
                  </a:lnTo>
                  <a:lnTo>
                    <a:pt x="2284856" y="457072"/>
                  </a:lnTo>
                  <a:lnTo>
                    <a:pt x="18279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98204" y="4326635"/>
              <a:ext cx="2285365" cy="914400"/>
            </a:xfrm>
            <a:custGeom>
              <a:avLst/>
              <a:gdLst/>
              <a:ahLst/>
              <a:cxnLst/>
              <a:rect l="l" t="t" r="r" b="b"/>
              <a:pathLst>
                <a:path w="2285365" h="914400">
                  <a:moveTo>
                    <a:pt x="0" y="0"/>
                  </a:moveTo>
                  <a:lnTo>
                    <a:pt x="1827911" y="0"/>
                  </a:lnTo>
                  <a:lnTo>
                    <a:pt x="2284856" y="457072"/>
                  </a:lnTo>
                  <a:lnTo>
                    <a:pt x="1827911" y="914019"/>
                  </a:lnTo>
                  <a:lnTo>
                    <a:pt x="0" y="914019"/>
                  </a:lnTo>
                  <a:lnTo>
                    <a:pt x="456946" y="45707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01859" y="4515103"/>
            <a:ext cx="72390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690" marR="5080" indent="-47625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Evaluate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479296"/>
            <a:ext cx="10128250" cy="421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marR="80010" indent="-228600" algn="just">
              <a:lnSpc>
                <a:spcPts val="238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demonstrations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portrayed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greater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uncovered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contributed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Matplotlib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reaching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2200">
              <a:latin typeface="Microsoft Sans Serif"/>
              <a:cs typeface="Microsoft Sans Serif"/>
            </a:endParaRPr>
          </a:p>
          <a:p>
            <a:pPr marL="241300" marR="393700" indent="-228600">
              <a:lnSpc>
                <a:spcPts val="238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analytic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correctly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62" y="4786071"/>
            <a:ext cx="98298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(Orange)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(Blue)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(CCAFS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4E,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39A)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corresponding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flight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734692"/>
            <a:ext cx="10687939" cy="23874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61153"/>
            <a:ext cx="100317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carrying.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0" dirty="0"/>
              <a:t> </a:t>
            </a:r>
            <a:r>
              <a:rPr spc="-100" dirty="0"/>
              <a:t>vs.</a:t>
            </a:r>
            <a:r>
              <a:rPr spc="-110" dirty="0"/>
              <a:t> </a:t>
            </a:r>
            <a:r>
              <a:rPr spc="-130" dirty="0"/>
              <a:t>Launch</a:t>
            </a:r>
            <a:r>
              <a:rPr spc="-105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542161"/>
            <a:ext cx="10515600" cy="24575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931621"/>
            <a:ext cx="3218815" cy="1357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20"/>
              </a:spcBef>
            </a:pPr>
            <a:r>
              <a:rPr sz="4600" dirty="0">
                <a:solidFill>
                  <a:srgbClr val="000000"/>
                </a:solidFill>
                <a:latin typeface="Calibri Light"/>
                <a:cs typeface="Calibri Light"/>
              </a:rPr>
              <a:t>Success</a:t>
            </a:r>
            <a:r>
              <a:rPr sz="4600" spc="-1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600" spc="-20" dirty="0">
                <a:solidFill>
                  <a:srgbClr val="000000"/>
                </a:solidFill>
                <a:latin typeface="Calibri Light"/>
                <a:cs typeface="Calibri Light"/>
              </a:rPr>
              <a:t>Rate </a:t>
            </a:r>
            <a:r>
              <a:rPr sz="460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600" spc="-7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6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600" spc="-7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600" spc="-55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6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027" y="2539063"/>
            <a:ext cx="3293745" cy="85090"/>
            <a:chOff x="624027" y="25390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2562927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8"/>
                  </a:lnTo>
                  <a:lnTo>
                    <a:pt x="3146572" y="18993"/>
                  </a:lnTo>
                  <a:lnTo>
                    <a:pt x="3090931" y="20474"/>
                  </a:lnTo>
                  <a:lnTo>
                    <a:pt x="3034903" y="20595"/>
                  </a:lnTo>
                  <a:lnTo>
                    <a:pt x="2978886" y="19631"/>
                  </a:lnTo>
                  <a:lnTo>
                    <a:pt x="2923275" y="17858"/>
                  </a:lnTo>
                  <a:lnTo>
                    <a:pt x="2868467" y="15551"/>
                  </a:lnTo>
                  <a:lnTo>
                    <a:pt x="2712821" y="8173"/>
                  </a:lnTo>
                  <a:lnTo>
                    <a:pt x="2665186" y="6478"/>
                  </a:lnTo>
                  <a:lnTo>
                    <a:pt x="2620335" y="5624"/>
                  </a:lnTo>
                  <a:lnTo>
                    <a:pt x="2578663" y="5885"/>
                  </a:lnTo>
                  <a:lnTo>
                    <a:pt x="2540568" y="7537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25581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1" y="10650"/>
                  </a:lnTo>
                  <a:lnTo>
                    <a:pt x="118551" y="6628"/>
                  </a:lnTo>
                  <a:lnTo>
                    <a:pt x="176169" y="3577"/>
                  </a:lnTo>
                  <a:lnTo>
                    <a:pt x="232532" y="1472"/>
                  </a:lnTo>
                  <a:lnTo>
                    <a:pt x="287476" y="288"/>
                  </a:lnTo>
                  <a:lnTo>
                    <a:pt x="340839" y="0"/>
                  </a:lnTo>
                  <a:lnTo>
                    <a:pt x="392457" y="581"/>
                  </a:lnTo>
                  <a:lnTo>
                    <a:pt x="442167" y="2009"/>
                  </a:lnTo>
                  <a:lnTo>
                    <a:pt x="489807" y="4256"/>
                  </a:lnTo>
                  <a:lnTo>
                    <a:pt x="535212" y="7298"/>
                  </a:lnTo>
                  <a:lnTo>
                    <a:pt x="578220" y="11111"/>
                  </a:lnTo>
                  <a:lnTo>
                    <a:pt x="618667" y="15668"/>
                  </a:lnTo>
                  <a:lnTo>
                    <a:pt x="655567" y="19547"/>
                  </a:lnTo>
                  <a:lnTo>
                    <a:pt x="694145" y="22253"/>
                  </a:lnTo>
                  <a:lnTo>
                    <a:pt x="734543" y="23930"/>
                  </a:lnTo>
                  <a:lnTo>
                    <a:pt x="776902" y="24721"/>
                  </a:lnTo>
                  <a:lnTo>
                    <a:pt x="821363" y="24769"/>
                  </a:lnTo>
                  <a:lnTo>
                    <a:pt x="868067" y="24219"/>
                  </a:lnTo>
                  <a:lnTo>
                    <a:pt x="917156" y="23214"/>
                  </a:lnTo>
                  <a:lnTo>
                    <a:pt x="968771" y="21897"/>
                  </a:lnTo>
                  <a:lnTo>
                    <a:pt x="1023052" y="20413"/>
                  </a:lnTo>
                  <a:lnTo>
                    <a:pt x="1080141" y="18904"/>
                  </a:lnTo>
                  <a:lnTo>
                    <a:pt x="1140180" y="17515"/>
                  </a:lnTo>
                  <a:lnTo>
                    <a:pt x="1203309" y="16388"/>
                  </a:lnTo>
                  <a:lnTo>
                    <a:pt x="1269669" y="15668"/>
                  </a:lnTo>
                  <a:lnTo>
                    <a:pt x="1335545" y="15443"/>
                  </a:lnTo>
                  <a:lnTo>
                    <a:pt x="1397446" y="15638"/>
                  </a:lnTo>
                  <a:lnTo>
                    <a:pt x="1455852" y="16147"/>
                  </a:lnTo>
                  <a:lnTo>
                    <a:pt x="1511244" y="16867"/>
                  </a:lnTo>
                  <a:lnTo>
                    <a:pt x="1564101" y="17694"/>
                  </a:lnTo>
                  <a:lnTo>
                    <a:pt x="1614903" y="18523"/>
                  </a:lnTo>
                  <a:lnTo>
                    <a:pt x="1664131" y="19252"/>
                  </a:lnTo>
                  <a:lnTo>
                    <a:pt x="1712264" y="19775"/>
                  </a:lnTo>
                  <a:lnTo>
                    <a:pt x="1759782" y="19988"/>
                  </a:lnTo>
                  <a:lnTo>
                    <a:pt x="1807166" y="19789"/>
                  </a:lnTo>
                  <a:lnTo>
                    <a:pt x="1854895" y="19071"/>
                  </a:lnTo>
                  <a:lnTo>
                    <a:pt x="1903450" y="17732"/>
                  </a:lnTo>
                  <a:lnTo>
                    <a:pt x="1953310" y="15668"/>
                  </a:lnTo>
                  <a:lnTo>
                    <a:pt x="2004981" y="13799"/>
                  </a:lnTo>
                  <a:lnTo>
                    <a:pt x="2058413" y="12982"/>
                  </a:lnTo>
                  <a:lnTo>
                    <a:pt x="2113167" y="13015"/>
                  </a:lnTo>
                  <a:lnTo>
                    <a:pt x="2168804" y="13695"/>
                  </a:lnTo>
                  <a:lnTo>
                    <a:pt x="2224885" y="14822"/>
                  </a:lnTo>
                  <a:lnTo>
                    <a:pt x="2280971" y="16193"/>
                  </a:lnTo>
                  <a:lnTo>
                    <a:pt x="2336623" y="17606"/>
                  </a:lnTo>
                  <a:lnTo>
                    <a:pt x="2391401" y="18859"/>
                  </a:lnTo>
                  <a:lnTo>
                    <a:pt x="2444867" y="19751"/>
                  </a:lnTo>
                  <a:lnTo>
                    <a:pt x="2496581" y="20080"/>
                  </a:lnTo>
                  <a:lnTo>
                    <a:pt x="2546105" y="19644"/>
                  </a:lnTo>
                  <a:lnTo>
                    <a:pt x="2592999" y="18240"/>
                  </a:lnTo>
                  <a:lnTo>
                    <a:pt x="2636824" y="15668"/>
                  </a:lnTo>
                  <a:lnTo>
                    <a:pt x="2684804" y="12809"/>
                  </a:lnTo>
                  <a:lnTo>
                    <a:pt x="2736763" y="11144"/>
                  </a:lnTo>
                  <a:lnTo>
                    <a:pt x="2791703" y="10471"/>
                  </a:lnTo>
                  <a:lnTo>
                    <a:pt x="2848623" y="10588"/>
                  </a:lnTo>
                  <a:lnTo>
                    <a:pt x="2906523" y="11293"/>
                  </a:lnTo>
                  <a:lnTo>
                    <a:pt x="2964405" y="12382"/>
                  </a:lnTo>
                  <a:lnTo>
                    <a:pt x="3021268" y="13654"/>
                  </a:lnTo>
                  <a:lnTo>
                    <a:pt x="3076113" y="14906"/>
                  </a:lnTo>
                  <a:lnTo>
                    <a:pt x="3127939" y="15936"/>
                  </a:lnTo>
                  <a:lnTo>
                    <a:pt x="3175748" y="16541"/>
                  </a:lnTo>
                  <a:lnTo>
                    <a:pt x="3218540" y="16519"/>
                  </a:lnTo>
                  <a:lnTo>
                    <a:pt x="3255314" y="15668"/>
                  </a:lnTo>
                  <a:lnTo>
                    <a:pt x="3254552" y="23796"/>
                  </a:lnTo>
                  <a:lnTo>
                    <a:pt x="3254933" y="27733"/>
                  </a:lnTo>
                  <a:lnTo>
                    <a:pt x="3255314" y="33956"/>
                  </a:lnTo>
                  <a:lnTo>
                    <a:pt x="3216198" y="34693"/>
                  </a:lnTo>
                  <a:lnTo>
                    <a:pt x="3170970" y="34903"/>
                  </a:lnTo>
                  <a:lnTo>
                    <a:pt x="3120696" y="34689"/>
                  </a:lnTo>
                  <a:lnTo>
                    <a:pt x="3066439" y="34156"/>
                  </a:lnTo>
                  <a:lnTo>
                    <a:pt x="3009265" y="33406"/>
                  </a:lnTo>
                  <a:lnTo>
                    <a:pt x="2950240" y="32543"/>
                  </a:lnTo>
                  <a:lnTo>
                    <a:pt x="2890427" y="31670"/>
                  </a:lnTo>
                  <a:lnTo>
                    <a:pt x="2830893" y="30890"/>
                  </a:lnTo>
                  <a:lnTo>
                    <a:pt x="2772701" y="30307"/>
                  </a:lnTo>
                  <a:lnTo>
                    <a:pt x="2716918" y="30024"/>
                  </a:lnTo>
                  <a:lnTo>
                    <a:pt x="2664607" y="30144"/>
                  </a:lnTo>
                  <a:lnTo>
                    <a:pt x="2616834" y="30770"/>
                  </a:lnTo>
                  <a:lnTo>
                    <a:pt x="2574664" y="32007"/>
                  </a:lnTo>
                  <a:lnTo>
                    <a:pt x="2539161" y="33956"/>
                  </a:lnTo>
                  <a:lnTo>
                    <a:pt x="2505762" y="35563"/>
                  </a:lnTo>
                  <a:lnTo>
                    <a:pt x="2429730" y="35285"/>
                  </a:lnTo>
                  <a:lnTo>
                    <a:pt x="2387286" y="33901"/>
                  </a:lnTo>
                  <a:lnTo>
                    <a:pt x="2342017" y="32019"/>
                  </a:lnTo>
                  <a:lnTo>
                    <a:pt x="2294016" y="29891"/>
                  </a:lnTo>
                  <a:lnTo>
                    <a:pt x="2243378" y="27765"/>
                  </a:lnTo>
                  <a:lnTo>
                    <a:pt x="2190198" y="25892"/>
                  </a:lnTo>
                  <a:lnTo>
                    <a:pt x="2134569" y="24521"/>
                  </a:lnTo>
                  <a:lnTo>
                    <a:pt x="2076587" y="23904"/>
                  </a:lnTo>
                  <a:lnTo>
                    <a:pt x="2016345" y="24288"/>
                  </a:lnTo>
                  <a:lnTo>
                    <a:pt x="1953939" y="25925"/>
                  </a:lnTo>
                  <a:lnTo>
                    <a:pt x="1889462" y="29064"/>
                  </a:lnTo>
                  <a:lnTo>
                    <a:pt x="1823008" y="33956"/>
                  </a:lnTo>
                  <a:lnTo>
                    <a:pt x="1755041" y="39333"/>
                  </a:lnTo>
                  <a:lnTo>
                    <a:pt x="1695316" y="43059"/>
                  </a:lnTo>
                  <a:lnTo>
                    <a:pt x="1642398" y="45339"/>
                  </a:lnTo>
                  <a:lnTo>
                    <a:pt x="1594852" y="46380"/>
                  </a:lnTo>
                  <a:lnTo>
                    <a:pt x="1551244" y="46387"/>
                  </a:lnTo>
                  <a:lnTo>
                    <a:pt x="1510139" y="45566"/>
                  </a:lnTo>
                  <a:lnTo>
                    <a:pt x="1470104" y="44124"/>
                  </a:lnTo>
                  <a:lnTo>
                    <a:pt x="1429703" y="42266"/>
                  </a:lnTo>
                  <a:lnTo>
                    <a:pt x="1387502" y="40199"/>
                  </a:lnTo>
                  <a:lnTo>
                    <a:pt x="1342066" y="38129"/>
                  </a:lnTo>
                  <a:lnTo>
                    <a:pt x="1291961" y="36261"/>
                  </a:lnTo>
                  <a:lnTo>
                    <a:pt x="1235753" y="34801"/>
                  </a:lnTo>
                  <a:lnTo>
                    <a:pt x="1172006" y="33956"/>
                  </a:lnTo>
                  <a:lnTo>
                    <a:pt x="1133450" y="33803"/>
                  </a:lnTo>
                  <a:lnTo>
                    <a:pt x="1094538" y="33886"/>
                  </a:lnTo>
                  <a:lnTo>
                    <a:pt x="1055160" y="34174"/>
                  </a:lnTo>
                  <a:lnTo>
                    <a:pt x="1015206" y="34634"/>
                  </a:lnTo>
                  <a:lnTo>
                    <a:pt x="974566" y="35236"/>
                  </a:lnTo>
                  <a:lnTo>
                    <a:pt x="933129" y="35946"/>
                  </a:lnTo>
                  <a:lnTo>
                    <a:pt x="890786" y="36734"/>
                  </a:lnTo>
                  <a:lnTo>
                    <a:pt x="847426" y="37567"/>
                  </a:lnTo>
                  <a:lnTo>
                    <a:pt x="802940" y="38415"/>
                  </a:lnTo>
                  <a:lnTo>
                    <a:pt x="757218" y="39244"/>
                  </a:lnTo>
                  <a:lnTo>
                    <a:pt x="710148" y="40024"/>
                  </a:lnTo>
                  <a:lnTo>
                    <a:pt x="661622" y="40723"/>
                  </a:lnTo>
                  <a:lnTo>
                    <a:pt x="611529" y="41308"/>
                  </a:lnTo>
                  <a:lnTo>
                    <a:pt x="559759" y="41749"/>
                  </a:lnTo>
                  <a:lnTo>
                    <a:pt x="506202" y="42013"/>
                  </a:lnTo>
                  <a:lnTo>
                    <a:pt x="450748" y="42068"/>
                  </a:lnTo>
                  <a:lnTo>
                    <a:pt x="393286" y="41884"/>
                  </a:lnTo>
                  <a:lnTo>
                    <a:pt x="333708" y="41427"/>
                  </a:lnTo>
                  <a:lnTo>
                    <a:pt x="271902" y="40667"/>
                  </a:lnTo>
                  <a:lnTo>
                    <a:pt x="207758" y="39572"/>
                  </a:lnTo>
                  <a:lnTo>
                    <a:pt x="141168" y="38110"/>
                  </a:lnTo>
                  <a:lnTo>
                    <a:pt x="72019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6" y="2790570"/>
            <a:ext cx="3199765" cy="156781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chart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right </a:t>
            </a:r>
            <a:r>
              <a:rPr sz="2200" dirty="0">
                <a:latin typeface="Calibri"/>
                <a:cs typeface="Calibri"/>
              </a:rPr>
              <a:t>shows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successful </a:t>
            </a:r>
            <a:r>
              <a:rPr sz="2200" dirty="0">
                <a:latin typeface="Calibri"/>
                <a:cs typeface="Calibri"/>
              </a:rPr>
              <a:t>landing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rate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orbit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Falcon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9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rockets reached.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4762" y="689882"/>
            <a:ext cx="6553080" cy="54533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570933"/>
            <a:ext cx="100247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relationship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reached.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575561"/>
            <a:ext cx="10515600" cy="24905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570933"/>
            <a:ext cx="103409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relationship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carrying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reached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throughout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555877"/>
            <a:ext cx="10515600" cy="25299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32929" y="1675256"/>
            <a:ext cx="353504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0" dirty="0"/>
              <a:t> </a:t>
            </a:r>
            <a:r>
              <a:rPr spc="-270" dirty="0"/>
              <a:t>Success</a:t>
            </a:r>
            <a:r>
              <a:rPr spc="20" dirty="0"/>
              <a:t> </a:t>
            </a:r>
            <a:r>
              <a:rPr spc="-114" dirty="0"/>
              <a:t>Yearly</a:t>
            </a:r>
            <a:r>
              <a:rPr spc="-30" dirty="0"/>
              <a:t> </a:t>
            </a:r>
            <a:r>
              <a:rPr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386" y="1403819"/>
            <a:ext cx="6287388" cy="49155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67687"/>
            <a:ext cx="8439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flights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6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563596"/>
            <a:ext cx="2743200" cy="35838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94814"/>
            <a:ext cx="8336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2227249"/>
            <a:ext cx="10687939" cy="38357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840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830" y="3536188"/>
            <a:ext cx="6623939" cy="13279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2336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version.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Average</a:t>
            </a:r>
            <a:r>
              <a:rPr spc="-90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7182" y="3429000"/>
            <a:ext cx="6841108" cy="13030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08733"/>
            <a:ext cx="6176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25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5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234" y="3429000"/>
            <a:ext cx="3113659" cy="15567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497268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greater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6326" y="1825663"/>
            <a:ext cx="2560320" cy="40502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1037640" y="1481802"/>
            <a:ext cx="10253345" cy="3948429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sci-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kit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seaborn,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Matplotlib,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wrangle,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241300" marR="352425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boosters,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especially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chance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other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observations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yield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reliable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6473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5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991" y="2733039"/>
            <a:ext cx="4864608" cy="30791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7936" y="1397635"/>
            <a:ext cx="312864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booster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50" dirty="0"/>
              <a:t> </a:t>
            </a:r>
            <a:r>
              <a:rPr spc="-80" dirty="0"/>
              <a:t>Carried</a:t>
            </a:r>
            <a:r>
              <a:rPr spc="-125" dirty="0"/>
              <a:t> </a:t>
            </a:r>
            <a:r>
              <a:rPr spc="-130" dirty="0"/>
              <a:t>Maximum</a:t>
            </a:r>
            <a:r>
              <a:rPr spc="-114" dirty="0"/>
              <a:t> </a:t>
            </a:r>
            <a:r>
              <a:rPr spc="-12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035" y="1443748"/>
            <a:ext cx="4203446" cy="50775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259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785" y="3429000"/>
            <a:ext cx="8421243" cy="17346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359854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endParaRPr sz="2200">
              <a:latin typeface="Microsoft Sans Serif"/>
              <a:cs typeface="Microsoft Sans Serif"/>
            </a:endParaRPr>
          </a:p>
          <a:p>
            <a:pPr marL="241300" marR="30988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0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032" y="1464271"/>
            <a:ext cx="5095875" cy="48550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40510"/>
            <a:ext cx="97434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neat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southern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half 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39A,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California.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872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5" dirty="0"/>
              <a:t> </a:t>
            </a:r>
            <a:r>
              <a:rPr spc="-110" dirty="0"/>
              <a:t>Falcon</a:t>
            </a:r>
            <a:r>
              <a:rPr spc="-15" dirty="0"/>
              <a:t> </a:t>
            </a:r>
            <a:r>
              <a:rPr spc="165" dirty="0"/>
              <a:t>9</a:t>
            </a:r>
            <a:r>
              <a:rPr spc="-5" dirty="0"/>
              <a:t> </a:t>
            </a:r>
            <a:r>
              <a:rPr spc="-130" dirty="0"/>
              <a:t>Launch</a:t>
            </a:r>
            <a:r>
              <a:rPr dirty="0"/>
              <a:t> </a:t>
            </a:r>
            <a:r>
              <a:rPr spc="-8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277" y="3155530"/>
            <a:ext cx="9793097" cy="30708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1009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120" dirty="0"/>
              <a:t>Outcomes</a:t>
            </a:r>
            <a:r>
              <a:rPr spc="3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405" dirty="0"/>
              <a:t>CCAFS</a:t>
            </a:r>
            <a:r>
              <a:rPr spc="130" dirty="0"/>
              <a:t> </a:t>
            </a:r>
            <a:r>
              <a:rPr spc="-240" dirty="0"/>
              <a:t>LC-</a:t>
            </a:r>
            <a:r>
              <a:rPr spc="135" dirty="0"/>
              <a:t>40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492" y="2651912"/>
            <a:ext cx="7738618" cy="36760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07261"/>
            <a:ext cx="407352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VAFV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roughly</a:t>
            </a:r>
            <a:endParaRPr sz="2200">
              <a:latin typeface="Microsoft Sans Serif"/>
              <a:cs typeface="Microsoft Sans Serif"/>
            </a:endParaRPr>
          </a:p>
          <a:p>
            <a:pPr marL="241300" marR="2159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1.32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km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pacific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1.24km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US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Santa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Barbara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5.91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Avenue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38.14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Santa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Maria.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VAFB</a:t>
            </a:r>
            <a:r>
              <a:rPr spc="-55" dirty="0"/>
              <a:t> </a:t>
            </a:r>
            <a:r>
              <a:rPr spc="-320" dirty="0"/>
              <a:t>SLC-</a:t>
            </a:r>
            <a:r>
              <a:rPr dirty="0"/>
              <a:t>4E</a:t>
            </a:r>
            <a:r>
              <a:rPr spc="-40" dirty="0"/>
              <a:t> </a:t>
            </a:r>
            <a:r>
              <a:rPr spc="-110" dirty="0"/>
              <a:t>Relations</a:t>
            </a:r>
            <a:r>
              <a:rPr spc="-50" dirty="0"/>
              <a:t> </a:t>
            </a:r>
            <a:r>
              <a:rPr spc="65" dirty="0"/>
              <a:t>to</a:t>
            </a:r>
            <a:r>
              <a:rPr spc="-60" dirty="0"/>
              <a:t> </a:t>
            </a:r>
            <a:r>
              <a:rPr spc="-110" dirty="0"/>
              <a:t>Landmarks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557502"/>
            <a:ext cx="5189601" cy="46012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76197"/>
            <a:ext cx="94830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compared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96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Successful</a:t>
            </a:r>
            <a:r>
              <a:rPr spc="-40" dirty="0"/>
              <a:t> </a:t>
            </a:r>
            <a:r>
              <a:rPr spc="-155" dirty="0"/>
              <a:t>Launches</a:t>
            </a:r>
            <a:r>
              <a:rPr spc="-60" dirty="0"/>
              <a:t> </a:t>
            </a:r>
            <a:r>
              <a:rPr dirty="0"/>
              <a:t>by</a:t>
            </a:r>
            <a:r>
              <a:rPr spc="-55" dirty="0"/>
              <a:t> </a:t>
            </a:r>
            <a:r>
              <a:rPr spc="-130" dirty="0"/>
              <a:t>Launch</a:t>
            </a:r>
            <a:r>
              <a:rPr spc="-55" dirty="0"/>
              <a:t> </a:t>
            </a:r>
            <a:r>
              <a:rPr spc="-7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065" y="2410891"/>
            <a:ext cx="7381875" cy="3614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1037640" y="1488770"/>
            <a:ext cx="10233660" cy="35572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marR="56515" indent="-228600">
              <a:lnSpc>
                <a:spcPct val="90000"/>
              </a:lnSpc>
              <a:spcBef>
                <a:spcPts val="3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history,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single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rockets.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Designing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greatly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reduce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flights.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narrow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variables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2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success?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success?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success?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 landing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outcomes?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956" y="1559763"/>
            <a:ext cx="101168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other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demonstrates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9" dirty="0"/>
              <a:t>KSC</a:t>
            </a:r>
            <a:r>
              <a:rPr spc="175" dirty="0"/>
              <a:t> </a:t>
            </a:r>
            <a:r>
              <a:rPr spc="-245" dirty="0"/>
              <a:t>LC-</a:t>
            </a:r>
            <a:r>
              <a:rPr spc="-2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6" y="2486583"/>
            <a:ext cx="7227570" cy="35389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96009"/>
            <a:ext cx="102781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especially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0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225" dirty="0"/>
              <a:t>Success</a:t>
            </a:r>
            <a:r>
              <a:rPr sz="3400" dirty="0"/>
              <a:t> </a:t>
            </a:r>
            <a:r>
              <a:rPr sz="3400" spc="-85" dirty="0"/>
              <a:t>Outcome</a:t>
            </a:r>
            <a:r>
              <a:rPr sz="3400" spc="-60" dirty="0"/>
              <a:t> </a:t>
            </a:r>
            <a:r>
              <a:rPr sz="3400" dirty="0"/>
              <a:t>of</a:t>
            </a:r>
            <a:r>
              <a:rPr sz="3400" spc="-35" dirty="0"/>
              <a:t> </a:t>
            </a:r>
            <a:r>
              <a:rPr sz="3400" spc="-30" dirty="0"/>
              <a:t>Booster</a:t>
            </a:r>
            <a:r>
              <a:rPr sz="3400" spc="-25" dirty="0"/>
              <a:t> </a:t>
            </a:r>
            <a:r>
              <a:rPr sz="3400" dirty="0"/>
              <a:t>with</a:t>
            </a:r>
            <a:r>
              <a:rPr sz="3400" spc="-30" dirty="0"/>
              <a:t> </a:t>
            </a:r>
            <a:r>
              <a:rPr sz="3400" spc="-20" dirty="0"/>
              <a:t>Different</a:t>
            </a:r>
            <a:r>
              <a:rPr sz="3400" spc="-25" dirty="0"/>
              <a:t> </a:t>
            </a:r>
            <a:r>
              <a:rPr sz="3400" spc="-105" dirty="0"/>
              <a:t>Payloads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100" y="2408135"/>
            <a:ext cx="7797672" cy="38182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sp>
        <p:nvSpPr>
          <p:cNvPr id="3" name="object 3"/>
          <p:cNvSpPr/>
          <p:nvPr/>
        </p:nvSpPr>
        <p:spPr>
          <a:xfrm>
            <a:off x="10197083" y="1662938"/>
            <a:ext cx="0" cy="2971165"/>
          </a:xfrm>
          <a:custGeom>
            <a:avLst/>
            <a:gdLst/>
            <a:ahLst/>
            <a:cxnLst/>
            <a:rect l="l" t="t" r="r" b="b"/>
            <a:pathLst>
              <a:path h="2971165">
                <a:moveTo>
                  <a:pt x="0" y="0"/>
                </a:moveTo>
                <a:lnTo>
                  <a:pt x="0" y="2971165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64291" y="1662938"/>
            <a:ext cx="0" cy="2971165"/>
          </a:xfrm>
          <a:custGeom>
            <a:avLst/>
            <a:gdLst/>
            <a:ahLst/>
            <a:cxnLst/>
            <a:rect l="l" t="t" r="r" b="b"/>
            <a:pathLst>
              <a:path h="2971165">
                <a:moveTo>
                  <a:pt x="0" y="0"/>
                </a:moveTo>
                <a:lnTo>
                  <a:pt x="0" y="2971165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27049" y="1662938"/>
            <a:ext cx="2948305" cy="2971165"/>
            <a:chOff x="7127049" y="1662938"/>
            <a:chExt cx="2948305" cy="2971165"/>
          </a:xfrm>
        </p:grpSpPr>
        <p:sp>
          <p:nvSpPr>
            <p:cNvPr id="6" name="object 6"/>
            <p:cNvSpPr/>
            <p:nvPr/>
          </p:nvSpPr>
          <p:spPr>
            <a:xfrm>
              <a:off x="7898891" y="1662938"/>
              <a:ext cx="1533525" cy="2971165"/>
            </a:xfrm>
            <a:custGeom>
              <a:avLst/>
              <a:gdLst/>
              <a:ahLst/>
              <a:cxnLst/>
              <a:rect l="l" t="t" r="r" b="b"/>
              <a:pathLst>
                <a:path w="1533525" h="2971165">
                  <a:moveTo>
                    <a:pt x="0" y="2617978"/>
                  </a:moveTo>
                  <a:lnTo>
                    <a:pt x="0" y="2971165"/>
                  </a:lnTo>
                </a:path>
                <a:path w="1533525" h="2971165">
                  <a:moveTo>
                    <a:pt x="0" y="1132077"/>
                  </a:moveTo>
                  <a:lnTo>
                    <a:pt x="0" y="1839214"/>
                  </a:lnTo>
                </a:path>
                <a:path w="1533525" h="2971165">
                  <a:moveTo>
                    <a:pt x="0" y="0"/>
                  </a:moveTo>
                  <a:lnTo>
                    <a:pt x="0" y="353313"/>
                  </a:lnTo>
                </a:path>
                <a:path w="1533525" h="2971165">
                  <a:moveTo>
                    <a:pt x="766572" y="2617978"/>
                  </a:moveTo>
                  <a:lnTo>
                    <a:pt x="766572" y="2971165"/>
                  </a:lnTo>
                </a:path>
                <a:path w="1533525" h="2971165">
                  <a:moveTo>
                    <a:pt x="766572" y="1132077"/>
                  </a:moveTo>
                  <a:lnTo>
                    <a:pt x="766572" y="2227834"/>
                  </a:lnTo>
                </a:path>
                <a:path w="1533525" h="2971165">
                  <a:moveTo>
                    <a:pt x="766572" y="0"/>
                  </a:moveTo>
                  <a:lnTo>
                    <a:pt x="766572" y="743458"/>
                  </a:lnTo>
                </a:path>
                <a:path w="1533525" h="2971165">
                  <a:moveTo>
                    <a:pt x="1533143" y="2617978"/>
                  </a:moveTo>
                  <a:lnTo>
                    <a:pt x="1533143" y="2971165"/>
                  </a:lnTo>
                </a:path>
                <a:path w="1533525" h="2971165">
                  <a:moveTo>
                    <a:pt x="1533143" y="0"/>
                  </a:moveTo>
                  <a:lnTo>
                    <a:pt x="1533143" y="2227834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1812" y="2406395"/>
              <a:ext cx="2943860" cy="1874520"/>
            </a:xfrm>
            <a:custGeom>
              <a:avLst/>
              <a:gdLst/>
              <a:ahLst/>
              <a:cxnLst/>
              <a:rect l="l" t="t" r="r" b="b"/>
              <a:pathLst>
                <a:path w="2943859" h="1874520">
                  <a:moveTo>
                    <a:pt x="1847596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1847596" y="388620"/>
                  </a:lnTo>
                  <a:lnTo>
                    <a:pt x="1847596" y="0"/>
                  </a:lnTo>
                  <a:close/>
                </a:path>
                <a:path w="2943859" h="1874520">
                  <a:moveTo>
                    <a:pt x="2943352" y="1484376"/>
                  </a:moveTo>
                  <a:lnTo>
                    <a:pt x="0" y="1484376"/>
                  </a:lnTo>
                  <a:lnTo>
                    <a:pt x="0" y="1874520"/>
                  </a:lnTo>
                  <a:lnTo>
                    <a:pt x="2943352" y="1874520"/>
                  </a:lnTo>
                  <a:lnTo>
                    <a:pt x="2943352" y="148437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31812" y="2016251"/>
              <a:ext cx="1276350" cy="1874520"/>
            </a:xfrm>
            <a:custGeom>
              <a:avLst/>
              <a:gdLst/>
              <a:ahLst/>
              <a:cxnLst/>
              <a:rect l="l" t="t" r="r" b="b"/>
              <a:pathLst>
                <a:path w="1276350" h="1874520">
                  <a:moveTo>
                    <a:pt x="1276096" y="1485900"/>
                  </a:moveTo>
                  <a:lnTo>
                    <a:pt x="0" y="1485900"/>
                  </a:lnTo>
                  <a:lnTo>
                    <a:pt x="0" y="1874520"/>
                  </a:lnTo>
                  <a:lnTo>
                    <a:pt x="1276096" y="1874520"/>
                  </a:lnTo>
                  <a:lnTo>
                    <a:pt x="1276096" y="1485900"/>
                  </a:lnTo>
                  <a:close/>
                </a:path>
                <a:path w="1276350" h="1874520">
                  <a:moveTo>
                    <a:pt x="127609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276096" y="390144"/>
                  </a:lnTo>
                  <a:lnTo>
                    <a:pt x="12760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31811" y="1662938"/>
              <a:ext cx="0" cy="2971165"/>
            </a:xfrm>
            <a:custGeom>
              <a:avLst/>
              <a:gdLst/>
              <a:ahLst/>
              <a:cxnLst/>
              <a:rect l="l" t="t" r="r" b="b"/>
              <a:pathLst>
                <a:path h="2971165">
                  <a:moveTo>
                    <a:pt x="0" y="297116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92543" y="4711445"/>
            <a:ext cx="48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80.00%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9116" y="4711445"/>
            <a:ext cx="48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82.00%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25404" y="4711445"/>
            <a:ext cx="48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90.00%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3625" y="3770198"/>
            <a:ext cx="862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Decision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585858"/>
                </a:solidFill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0211" y="2284298"/>
            <a:ext cx="12446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K-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Nearest</a:t>
            </a:r>
            <a:r>
              <a:rPr sz="12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Neighbor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9541" y="508692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83496" y="0"/>
                </a:moveTo>
                <a:lnTo>
                  <a:pt x="0" y="0"/>
                </a:lnTo>
                <a:lnTo>
                  <a:pt x="0" y="83496"/>
                </a:lnTo>
                <a:lnTo>
                  <a:pt x="83496" y="83496"/>
                </a:lnTo>
                <a:lnTo>
                  <a:pt x="834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58253" y="5008245"/>
            <a:ext cx="1062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Testing</a:t>
            </a:r>
            <a:r>
              <a:rPr sz="12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Accuracy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16568" y="508692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83496" y="0"/>
                </a:moveTo>
                <a:lnTo>
                  <a:pt x="0" y="0"/>
                </a:lnTo>
                <a:lnTo>
                  <a:pt x="0" y="83496"/>
                </a:lnTo>
                <a:lnTo>
                  <a:pt x="83496" y="83496"/>
                </a:lnTo>
                <a:lnTo>
                  <a:pt x="834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25688" y="4711445"/>
            <a:ext cx="201358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  <a:tab pos="1545590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84.00%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86.00%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88.00%</a:t>
            </a:r>
            <a:endParaRPr sz="1200">
              <a:latin typeface="Calibri"/>
              <a:cs typeface="Calibri"/>
            </a:endParaRPr>
          </a:p>
          <a:p>
            <a:pPr marL="312420">
              <a:lnSpc>
                <a:spcPct val="100000"/>
              </a:lnSpc>
              <a:spcBef>
                <a:spcPts val="894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Training</a:t>
            </a:r>
            <a:r>
              <a:rPr sz="12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Accuracy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18842" y="1737448"/>
            <a:ext cx="699770" cy="699770"/>
            <a:chOff x="1918842" y="1737448"/>
            <a:chExt cx="699770" cy="69977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8929" y="2027701"/>
              <a:ext cx="121393" cy="1214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79701" y="1798345"/>
              <a:ext cx="580390" cy="580390"/>
            </a:xfrm>
            <a:custGeom>
              <a:avLst/>
              <a:gdLst/>
              <a:ahLst/>
              <a:cxnLst/>
              <a:rect l="l" t="t" r="r" b="b"/>
              <a:pathLst>
                <a:path w="580389" h="580389">
                  <a:moveTo>
                    <a:pt x="84856" y="304234"/>
                  </a:moveTo>
                  <a:lnTo>
                    <a:pt x="42428" y="304234"/>
                  </a:lnTo>
                  <a:lnTo>
                    <a:pt x="49428" y="350067"/>
                  </a:lnTo>
                  <a:lnTo>
                    <a:pt x="64343" y="392724"/>
                  </a:lnTo>
                  <a:lnTo>
                    <a:pt x="86381" y="431415"/>
                  </a:lnTo>
                  <a:lnTo>
                    <a:pt x="114754" y="465351"/>
                  </a:lnTo>
                  <a:lnTo>
                    <a:pt x="148671" y="493739"/>
                  </a:lnTo>
                  <a:lnTo>
                    <a:pt x="187341" y="515790"/>
                  </a:lnTo>
                  <a:lnTo>
                    <a:pt x="229975" y="530713"/>
                  </a:lnTo>
                  <a:lnTo>
                    <a:pt x="275782" y="537717"/>
                  </a:lnTo>
                  <a:lnTo>
                    <a:pt x="275782" y="580169"/>
                  </a:lnTo>
                  <a:lnTo>
                    <a:pt x="304067" y="580169"/>
                  </a:lnTo>
                  <a:lnTo>
                    <a:pt x="304067" y="537717"/>
                  </a:lnTo>
                  <a:lnTo>
                    <a:pt x="349874" y="530713"/>
                  </a:lnTo>
                  <a:lnTo>
                    <a:pt x="392508" y="515790"/>
                  </a:lnTo>
                  <a:lnTo>
                    <a:pt x="428501" y="495266"/>
                  </a:lnTo>
                  <a:lnTo>
                    <a:pt x="275782" y="495266"/>
                  </a:lnTo>
                  <a:lnTo>
                    <a:pt x="226630" y="485696"/>
                  </a:lnTo>
                  <a:lnTo>
                    <a:pt x="182440" y="465247"/>
                  </a:lnTo>
                  <a:lnTo>
                    <a:pt x="144690" y="435398"/>
                  </a:lnTo>
                  <a:lnTo>
                    <a:pt x="114858" y="397627"/>
                  </a:lnTo>
                  <a:lnTo>
                    <a:pt x="94420" y="353413"/>
                  </a:lnTo>
                  <a:lnTo>
                    <a:pt x="84856" y="304234"/>
                  </a:lnTo>
                  <a:close/>
                </a:path>
                <a:path w="580389" h="580389">
                  <a:moveTo>
                    <a:pt x="147366" y="304234"/>
                  </a:moveTo>
                  <a:lnTo>
                    <a:pt x="119010" y="304234"/>
                  </a:lnTo>
                  <a:lnTo>
                    <a:pt x="129990" y="351966"/>
                  </a:lnTo>
                  <a:lnTo>
                    <a:pt x="153192" y="393561"/>
                  </a:lnTo>
                  <a:lnTo>
                    <a:pt x="186580" y="426964"/>
                  </a:lnTo>
                  <a:lnTo>
                    <a:pt x="228082" y="450155"/>
                  </a:lnTo>
                  <a:lnTo>
                    <a:pt x="275782" y="461163"/>
                  </a:lnTo>
                  <a:lnTo>
                    <a:pt x="275782" y="495266"/>
                  </a:lnTo>
                  <a:lnTo>
                    <a:pt x="304067" y="495266"/>
                  </a:lnTo>
                  <a:lnTo>
                    <a:pt x="304067" y="461163"/>
                  </a:lnTo>
                  <a:lnTo>
                    <a:pt x="351814" y="450155"/>
                  </a:lnTo>
                  <a:lnTo>
                    <a:pt x="383035" y="432721"/>
                  </a:lnTo>
                  <a:lnTo>
                    <a:pt x="275782" y="432721"/>
                  </a:lnTo>
                  <a:lnTo>
                    <a:pt x="228024" y="419332"/>
                  </a:lnTo>
                  <a:lnTo>
                    <a:pt x="188656" y="391408"/>
                  </a:lnTo>
                  <a:lnTo>
                    <a:pt x="160748" y="352019"/>
                  </a:lnTo>
                  <a:lnTo>
                    <a:pt x="147366" y="304234"/>
                  </a:lnTo>
                  <a:close/>
                </a:path>
                <a:path w="580389" h="580389">
                  <a:moveTo>
                    <a:pt x="537421" y="304235"/>
                  </a:moveTo>
                  <a:lnTo>
                    <a:pt x="494993" y="304235"/>
                  </a:lnTo>
                  <a:lnTo>
                    <a:pt x="485429" y="353414"/>
                  </a:lnTo>
                  <a:lnTo>
                    <a:pt x="464991" y="397628"/>
                  </a:lnTo>
                  <a:lnTo>
                    <a:pt x="435159" y="435398"/>
                  </a:lnTo>
                  <a:lnTo>
                    <a:pt x="397409" y="465247"/>
                  </a:lnTo>
                  <a:lnTo>
                    <a:pt x="353219" y="485696"/>
                  </a:lnTo>
                  <a:lnTo>
                    <a:pt x="304067" y="495266"/>
                  </a:lnTo>
                  <a:lnTo>
                    <a:pt x="428501" y="495266"/>
                  </a:lnTo>
                  <a:lnTo>
                    <a:pt x="465095" y="465351"/>
                  </a:lnTo>
                  <a:lnTo>
                    <a:pt x="493468" y="431416"/>
                  </a:lnTo>
                  <a:lnTo>
                    <a:pt x="515506" y="392724"/>
                  </a:lnTo>
                  <a:lnTo>
                    <a:pt x="530421" y="350067"/>
                  </a:lnTo>
                  <a:lnTo>
                    <a:pt x="537421" y="304235"/>
                  </a:lnTo>
                  <a:close/>
                </a:path>
                <a:path w="580389" h="580389">
                  <a:moveTo>
                    <a:pt x="304067" y="374987"/>
                  </a:moveTo>
                  <a:lnTo>
                    <a:pt x="275782" y="374987"/>
                  </a:lnTo>
                  <a:lnTo>
                    <a:pt x="275782" y="432721"/>
                  </a:lnTo>
                  <a:lnTo>
                    <a:pt x="304067" y="432721"/>
                  </a:lnTo>
                  <a:lnTo>
                    <a:pt x="304067" y="374987"/>
                  </a:lnTo>
                  <a:close/>
                </a:path>
                <a:path w="580389" h="580389">
                  <a:moveTo>
                    <a:pt x="460910" y="304235"/>
                  </a:moveTo>
                  <a:lnTo>
                    <a:pt x="432483" y="304235"/>
                  </a:lnTo>
                  <a:lnTo>
                    <a:pt x="419101" y="352019"/>
                  </a:lnTo>
                  <a:lnTo>
                    <a:pt x="391193" y="391408"/>
                  </a:lnTo>
                  <a:lnTo>
                    <a:pt x="351826" y="419332"/>
                  </a:lnTo>
                  <a:lnTo>
                    <a:pt x="304067" y="432721"/>
                  </a:lnTo>
                  <a:lnTo>
                    <a:pt x="383035" y="432721"/>
                  </a:lnTo>
                  <a:lnTo>
                    <a:pt x="393367" y="426942"/>
                  </a:lnTo>
                  <a:lnTo>
                    <a:pt x="426741" y="393541"/>
                  </a:lnTo>
                  <a:lnTo>
                    <a:pt x="449926" y="351966"/>
                  </a:lnTo>
                  <a:lnTo>
                    <a:pt x="460910" y="304235"/>
                  </a:lnTo>
                  <a:close/>
                </a:path>
                <a:path w="580389" h="580389">
                  <a:moveTo>
                    <a:pt x="205068" y="275934"/>
                  </a:moveTo>
                  <a:lnTo>
                    <a:pt x="0" y="275933"/>
                  </a:lnTo>
                  <a:lnTo>
                    <a:pt x="0" y="304234"/>
                  </a:lnTo>
                  <a:lnTo>
                    <a:pt x="205068" y="304234"/>
                  </a:lnTo>
                  <a:lnTo>
                    <a:pt x="205068" y="275934"/>
                  </a:lnTo>
                  <a:close/>
                </a:path>
                <a:path w="580389" h="580389">
                  <a:moveTo>
                    <a:pt x="579850" y="275934"/>
                  </a:moveTo>
                  <a:lnTo>
                    <a:pt x="374781" y="275934"/>
                  </a:lnTo>
                  <a:lnTo>
                    <a:pt x="374781" y="304235"/>
                  </a:lnTo>
                  <a:lnTo>
                    <a:pt x="579850" y="304235"/>
                  </a:lnTo>
                  <a:lnTo>
                    <a:pt x="579850" y="275934"/>
                  </a:lnTo>
                  <a:close/>
                </a:path>
                <a:path w="580389" h="580389">
                  <a:moveTo>
                    <a:pt x="304067" y="0"/>
                  </a:moveTo>
                  <a:lnTo>
                    <a:pt x="275782" y="0"/>
                  </a:lnTo>
                  <a:lnTo>
                    <a:pt x="275782" y="42451"/>
                  </a:lnTo>
                  <a:lnTo>
                    <a:pt x="229975" y="49455"/>
                  </a:lnTo>
                  <a:lnTo>
                    <a:pt x="187341" y="64378"/>
                  </a:lnTo>
                  <a:lnTo>
                    <a:pt x="148671" y="86429"/>
                  </a:lnTo>
                  <a:lnTo>
                    <a:pt x="114754" y="114817"/>
                  </a:lnTo>
                  <a:lnTo>
                    <a:pt x="86381" y="148752"/>
                  </a:lnTo>
                  <a:lnTo>
                    <a:pt x="64343" y="187444"/>
                  </a:lnTo>
                  <a:lnTo>
                    <a:pt x="49428" y="230101"/>
                  </a:lnTo>
                  <a:lnTo>
                    <a:pt x="42428" y="275933"/>
                  </a:lnTo>
                  <a:lnTo>
                    <a:pt x="84856" y="275933"/>
                  </a:lnTo>
                  <a:lnTo>
                    <a:pt x="94420" y="226754"/>
                  </a:lnTo>
                  <a:lnTo>
                    <a:pt x="114858" y="182540"/>
                  </a:lnTo>
                  <a:lnTo>
                    <a:pt x="144690" y="144770"/>
                  </a:lnTo>
                  <a:lnTo>
                    <a:pt x="182440" y="114921"/>
                  </a:lnTo>
                  <a:lnTo>
                    <a:pt x="226630" y="94472"/>
                  </a:lnTo>
                  <a:lnTo>
                    <a:pt x="275782" y="84902"/>
                  </a:lnTo>
                  <a:lnTo>
                    <a:pt x="428501" y="84902"/>
                  </a:lnTo>
                  <a:lnTo>
                    <a:pt x="392508" y="64378"/>
                  </a:lnTo>
                  <a:lnTo>
                    <a:pt x="349874" y="49455"/>
                  </a:lnTo>
                  <a:lnTo>
                    <a:pt x="304067" y="42451"/>
                  </a:lnTo>
                  <a:lnTo>
                    <a:pt x="304067" y="0"/>
                  </a:lnTo>
                  <a:close/>
                </a:path>
                <a:path w="580389" h="580389">
                  <a:moveTo>
                    <a:pt x="304067" y="84902"/>
                  </a:moveTo>
                  <a:lnTo>
                    <a:pt x="275782" y="84902"/>
                  </a:lnTo>
                  <a:lnTo>
                    <a:pt x="275782" y="119076"/>
                  </a:lnTo>
                  <a:lnTo>
                    <a:pt x="228076" y="130061"/>
                  </a:lnTo>
                  <a:lnTo>
                    <a:pt x="186525" y="153256"/>
                  </a:lnTo>
                  <a:lnTo>
                    <a:pt x="153142" y="186643"/>
                  </a:lnTo>
                  <a:lnTo>
                    <a:pt x="129942" y="228207"/>
                  </a:lnTo>
                  <a:lnTo>
                    <a:pt x="118939" y="275933"/>
                  </a:lnTo>
                  <a:lnTo>
                    <a:pt x="147366" y="275933"/>
                  </a:lnTo>
                  <a:lnTo>
                    <a:pt x="160748" y="228149"/>
                  </a:lnTo>
                  <a:lnTo>
                    <a:pt x="188656" y="188760"/>
                  </a:lnTo>
                  <a:lnTo>
                    <a:pt x="228023" y="160836"/>
                  </a:lnTo>
                  <a:lnTo>
                    <a:pt x="275782" y="147447"/>
                  </a:lnTo>
                  <a:lnTo>
                    <a:pt x="383035" y="147447"/>
                  </a:lnTo>
                  <a:lnTo>
                    <a:pt x="351785" y="129998"/>
                  </a:lnTo>
                  <a:lnTo>
                    <a:pt x="304067" y="119005"/>
                  </a:lnTo>
                  <a:lnTo>
                    <a:pt x="304067" y="84902"/>
                  </a:lnTo>
                  <a:close/>
                </a:path>
                <a:path w="580389" h="580389">
                  <a:moveTo>
                    <a:pt x="383035" y="147447"/>
                  </a:moveTo>
                  <a:lnTo>
                    <a:pt x="304067" y="147447"/>
                  </a:lnTo>
                  <a:lnTo>
                    <a:pt x="351826" y="160836"/>
                  </a:lnTo>
                  <a:lnTo>
                    <a:pt x="391193" y="188760"/>
                  </a:lnTo>
                  <a:lnTo>
                    <a:pt x="419101" y="228149"/>
                  </a:lnTo>
                  <a:lnTo>
                    <a:pt x="432483" y="275934"/>
                  </a:lnTo>
                  <a:lnTo>
                    <a:pt x="460910" y="275934"/>
                  </a:lnTo>
                  <a:lnTo>
                    <a:pt x="449927" y="228208"/>
                  </a:lnTo>
                  <a:lnTo>
                    <a:pt x="426729" y="186607"/>
                  </a:lnTo>
                  <a:lnTo>
                    <a:pt x="393345" y="153204"/>
                  </a:lnTo>
                  <a:lnTo>
                    <a:pt x="383035" y="147447"/>
                  </a:lnTo>
                  <a:close/>
                </a:path>
                <a:path w="580389" h="580389">
                  <a:moveTo>
                    <a:pt x="428501" y="84902"/>
                  </a:moveTo>
                  <a:lnTo>
                    <a:pt x="304067" y="84902"/>
                  </a:lnTo>
                  <a:lnTo>
                    <a:pt x="353219" y="94472"/>
                  </a:lnTo>
                  <a:lnTo>
                    <a:pt x="397409" y="114921"/>
                  </a:lnTo>
                  <a:lnTo>
                    <a:pt x="435159" y="144770"/>
                  </a:lnTo>
                  <a:lnTo>
                    <a:pt x="464991" y="182541"/>
                  </a:lnTo>
                  <a:lnTo>
                    <a:pt x="485429" y="226755"/>
                  </a:lnTo>
                  <a:lnTo>
                    <a:pt x="494993" y="275934"/>
                  </a:lnTo>
                  <a:lnTo>
                    <a:pt x="537421" y="275934"/>
                  </a:lnTo>
                  <a:lnTo>
                    <a:pt x="530421" y="230101"/>
                  </a:lnTo>
                  <a:lnTo>
                    <a:pt x="515506" y="187444"/>
                  </a:lnTo>
                  <a:lnTo>
                    <a:pt x="493468" y="148753"/>
                  </a:lnTo>
                  <a:lnTo>
                    <a:pt x="465095" y="114817"/>
                  </a:lnTo>
                  <a:lnTo>
                    <a:pt x="431178" y="86429"/>
                  </a:lnTo>
                  <a:lnTo>
                    <a:pt x="428501" y="84902"/>
                  </a:lnTo>
                  <a:close/>
                </a:path>
                <a:path w="580389" h="580389">
                  <a:moveTo>
                    <a:pt x="304067" y="147447"/>
                  </a:moveTo>
                  <a:lnTo>
                    <a:pt x="275782" y="147447"/>
                  </a:lnTo>
                  <a:lnTo>
                    <a:pt x="275782" y="205181"/>
                  </a:lnTo>
                  <a:lnTo>
                    <a:pt x="304067" y="205181"/>
                  </a:lnTo>
                  <a:lnTo>
                    <a:pt x="304067" y="14744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9701" y="1798345"/>
              <a:ext cx="580390" cy="580390"/>
            </a:xfrm>
            <a:custGeom>
              <a:avLst/>
              <a:gdLst/>
              <a:ahLst/>
              <a:cxnLst/>
              <a:rect l="l" t="t" r="r" b="b"/>
              <a:pathLst>
                <a:path w="580389" h="580389">
                  <a:moveTo>
                    <a:pt x="537421" y="275934"/>
                  </a:moveTo>
                  <a:lnTo>
                    <a:pt x="530421" y="230101"/>
                  </a:lnTo>
                  <a:lnTo>
                    <a:pt x="515506" y="187444"/>
                  </a:lnTo>
                  <a:lnTo>
                    <a:pt x="493468" y="148753"/>
                  </a:lnTo>
                  <a:lnTo>
                    <a:pt x="465095" y="114817"/>
                  </a:lnTo>
                  <a:lnTo>
                    <a:pt x="431178" y="86429"/>
                  </a:lnTo>
                  <a:lnTo>
                    <a:pt x="392508" y="64378"/>
                  </a:lnTo>
                  <a:lnTo>
                    <a:pt x="349874" y="49455"/>
                  </a:lnTo>
                  <a:lnTo>
                    <a:pt x="304067" y="42451"/>
                  </a:lnTo>
                  <a:lnTo>
                    <a:pt x="304067" y="0"/>
                  </a:lnTo>
                  <a:lnTo>
                    <a:pt x="275782" y="0"/>
                  </a:lnTo>
                  <a:lnTo>
                    <a:pt x="275782" y="42451"/>
                  </a:lnTo>
                  <a:lnTo>
                    <a:pt x="229975" y="49455"/>
                  </a:lnTo>
                  <a:lnTo>
                    <a:pt x="187341" y="64378"/>
                  </a:lnTo>
                  <a:lnTo>
                    <a:pt x="148671" y="86429"/>
                  </a:lnTo>
                  <a:lnTo>
                    <a:pt x="114754" y="114817"/>
                  </a:lnTo>
                  <a:lnTo>
                    <a:pt x="86381" y="148752"/>
                  </a:lnTo>
                  <a:lnTo>
                    <a:pt x="64343" y="187444"/>
                  </a:lnTo>
                  <a:lnTo>
                    <a:pt x="49428" y="230101"/>
                  </a:lnTo>
                  <a:lnTo>
                    <a:pt x="42428" y="275933"/>
                  </a:lnTo>
                  <a:lnTo>
                    <a:pt x="0" y="275933"/>
                  </a:lnTo>
                  <a:lnTo>
                    <a:pt x="0" y="304234"/>
                  </a:lnTo>
                  <a:lnTo>
                    <a:pt x="42428" y="304234"/>
                  </a:lnTo>
                  <a:lnTo>
                    <a:pt x="49428" y="350067"/>
                  </a:lnTo>
                  <a:lnTo>
                    <a:pt x="64343" y="392724"/>
                  </a:lnTo>
                  <a:lnTo>
                    <a:pt x="86381" y="431415"/>
                  </a:lnTo>
                  <a:lnTo>
                    <a:pt x="114754" y="465351"/>
                  </a:lnTo>
                  <a:lnTo>
                    <a:pt x="148671" y="493739"/>
                  </a:lnTo>
                  <a:lnTo>
                    <a:pt x="187341" y="515790"/>
                  </a:lnTo>
                  <a:lnTo>
                    <a:pt x="229975" y="530713"/>
                  </a:lnTo>
                  <a:lnTo>
                    <a:pt x="275782" y="537717"/>
                  </a:lnTo>
                  <a:lnTo>
                    <a:pt x="275782" y="580169"/>
                  </a:lnTo>
                  <a:lnTo>
                    <a:pt x="304067" y="580169"/>
                  </a:lnTo>
                  <a:lnTo>
                    <a:pt x="304067" y="537717"/>
                  </a:lnTo>
                  <a:lnTo>
                    <a:pt x="349874" y="530713"/>
                  </a:lnTo>
                  <a:lnTo>
                    <a:pt x="392508" y="515790"/>
                  </a:lnTo>
                  <a:lnTo>
                    <a:pt x="431178" y="493739"/>
                  </a:lnTo>
                  <a:lnTo>
                    <a:pt x="465095" y="465351"/>
                  </a:lnTo>
                  <a:lnTo>
                    <a:pt x="493468" y="431416"/>
                  </a:lnTo>
                  <a:lnTo>
                    <a:pt x="515506" y="392724"/>
                  </a:lnTo>
                  <a:lnTo>
                    <a:pt x="530421" y="350067"/>
                  </a:lnTo>
                  <a:lnTo>
                    <a:pt x="537421" y="304235"/>
                  </a:lnTo>
                  <a:lnTo>
                    <a:pt x="579850" y="304235"/>
                  </a:lnTo>
                  <a:lnTo>
                    <a:pt x="579850" y="275934"/>
                  </a:lnTo>
                  <a:lnTo>
                    <a:pt x="537421" y="275934"/>
                  </a:lnTo>
                  <a:close/>
                </a:path>
                <a:path w="580389" h="580389">
                  <a:moveTo>
                    <a:pt x="432483" y="304235"/>
                  </a:moveTo>
                  <a:lnTo>
                    <a:pt x="419101" y="352019"/>
                  </a:lnTo>
                  <a:lnTo>
                    <a:pt x="391193" y="391408"/>
                  </a:lnTo>
                  <a:lnTo>
                    <a:pt x="351826" y="419332"/>
                  </a:lnTo>
                  <a:lnTo>
                    <a:pt x="304067" y="432721"/>
                  </a:lnTo>
                  <a:lnTo>
                    <a:pt x="304067" y="374987"/>
                  </a:lnTo>
                  <a:lnTo>
                    <a:pt x="275782" y="374987"/>
                  </a:lnTo>
                  <a:lnTo>
                    <a:pt x="275782" y="432721"/>
                  </a:lnTo>
                  <a:lnTo>
                    <a:pt x="228024" y="419332"/>
                  </a:lnTo>
                  <a:lnTo>
                    <a:pt x="188656" y="391408"/>
                  </a:lnTo>
                  <a:lnTo>
                    <a:pt x="160748" y="352019"/>
                  </a:lnTo>
                  <a:lnTo>
                    <a:pt x="147366" y="304234"/>
                  </a:lnTo>
                  <a:lnTo>
                    <a:pt x="205068" y="304234"/>
                  </a:lnTo>
                  <a:lnTo>
                    <a:pt x="205068" y="275934"/>
                  </a:lnTo>
                  <a:lnTo>
                    <a:pt x="147366" y="275933"/>
                  </a:lnTo>
                  <a:lnTo>
                    <a:pt x="160748" y="228149"/>
                  </a:lnTo>
                  <a:lnTo>
                    <a:pt x="188656" y="188760"/>
                  </a:lnTo>
                  <a:lnTo>
                    <a:pt x="228023" y="160836"/>
                  </a:lnTo>
                  <a:lnTo>
                    <a:pt x="275782" y="147447"/>
                  </a:lnTo>
                  <a:lnTo>
                    <a:pt x="275782" y="205181"/>
                  </a:lnTo>
                  <a:lnTo>
                    <a:pt x="304067" y="205181"/>
                  </a:lnTo>
                  <a:lnTo>
                    <a:pt x="304067" y="147447"/>
                  </a:lnTo>
                  <a:lnTo>
                    <a:pt x="351826" y="160836"/>
                  </a:lnTo>
                  <a:lnTo>
                    <a:pt x="391193" y="188760"/>
                  </a:lnTo>
                  <a:lnTo>
                    <a:pt x="419101" y="228149"/>
                  </a:lnTo>
                  <a:lnTo>
                    <a:pt x="432483" y="275934"/>
                  </a:lnTo>
                  <a:lnTo>
                    <a:pt x="374781" y="275934"/>
                  </a:lnTo>
                  <a:lnTo>
                    <a:pt x="374781" y="304235"/>
                  </a:lnTo>
                  <a:lnTo>
                    <a:pt x="432483" y="304235"/>
                  </a:lnTo>
                  <a:close/>
                </a:path>
              </a:pathLst>
            </a:custGeom>
            <a:ln w="825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431" y="1879121"/>
              <a:ext cx="199178" cy="1992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0431" y="2098453"/>
              <a:ext cx="199178" cy="1992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642" y="2098454"/>
              <a:ext cx="199178" cy="1992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642" y="1879121"/>
              <a:ext cx="199178" cy="1992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25192" y="1743798"/>
              <a:ext cx="687070" cy="687070"/>
            </a:xfrm>
            <a:custGeom>
              <a:avLst/>
              <a:gdLst/>
              <a:ahLst/>
              <a:cxnLst/>
              <a:rect l="l" t="t" r="r" b="b"/>
              <a:pathLst>
                <a:path w="687069" h="687069">
                  <a:moveTo>
                    <a:pt x="0" y="686600"/>
                  </a:moveTo>
                  <a:lnTo>
                    <a:pt x="686600" y="686600"/>
                  </a:lnTo>
                  <a:lnTo>
                    <a:pt x="686600" y="0"/>
                  </a:lnTo>
                  <a:lnTo>
                    <a:pt x="0" y="0"/>
                  </a:lnTo>
                  <a:lnTo>
                    <a:pt x="0" y="68660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43303" y="2639695"/>
            <a:ext cx="1450340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 testing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outcomes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all algorithms</a:t>
            </a:r>
            <a:r>
              <a:rPr sz="1100" spc="-20" dirty="0">
                <a:latin typeface="Calibri"/>
                <a:cs typeface="Calibri"/>
              </a:rPr>
              <a:t> used </a:t>
            </a:r>
            <a:r>
              <a:rPr sz="1100" dirty="0">
                <a:latin typeface="Calibri"/>
                <a:cs typeface="Calibri"/>
              </a:rPr>
              <a:t>resulted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83.33% accuracy.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11702" y="1737448"/>
            <a:ext cx="699770" cy="699770"/>
            <a:chOff x="3711702" y="1737448"/>
            <a:chExt cx="699770" cy="699770"/>
          </a:xfrm>
        </p:grpSpPr>
        <p:sp>
          <p:nvSpPr>
            <p:cNvPr id="30" name="object 30"/>
            <p:cNvSpPr/>
            <p:nvPr/>
          </p:nvSpPr>
          <p:spPr>
            <a:xfrm>
              <a:off x="3980457" y="1808958"/>
              <a:ext cx="361950" cy="361315"/>
            </a:xfrm>
            <a:custGeom>
              <a:avLst/>
              <a:gdLst/>
              <a:ahLst/>
              <a:cxnLst/>
              <a:rect l="l" t="t" r="r" b="b"/>
              <a:pathLst>
                <a:path w="361950" h="361314">
                  <a:moveTo>
                    <a:pt x="290632" y="0"/>
                  </a:moveTo>
                  <a:lnTo>
                    <a:pt x="212847" y="77827"/>
                  </a:lnTo>
                  <a:lnTo>
                    <a:pt x="217090" y="114618"/>
                  </a:lnTo>
                  <a:lnTo>
                    <a:pt x="103948" y="227822"/>
                  </a:lnTo>
                  <a:lnTo>
                    <a:pt x="96269" y="224406"/>
                  </a:lnTo>
                  <a:lnTo>
                    <a:pt x="88126" y="221719"/>
                  </a:lnTo>
                  <a:lnTo>
                    <a:pt x="79585" y="219962"/>
                  </a:lnTo>
                  <a:lnTo>
                    <a:pt x="70713" y="219332"/>
                  </a:lnTo>
                  <a:lnTo>
                    <a:pt x="43256" y="224914"/>
                  </a:lnTo>
                  <a:lnTo>
                    <a:pt x="20772" y="240115"/>
                  </a:lnTo>
                  <a:lnTo>
                    <a:pt x="5579" y="262612"/>
                  </a:lnTo>
                  <a:lnTo>
                    <a:pt x="0" y="290084"/>
                  </a:lnTo>
                  <a:lnTo>
                    <a:pt x="5579" y="317556"/>
                  </a:lnTo>
                  <a:lnTo>
                    <a:pt x="20772" y="340053"/>
                  </a:lnTo>
                  <a:lnTo>
                    <a:pt x="43256" y="355253"/>
                  </a:lnTo>
                  <a:lnTo>
                    <a:pt x="70713" y="360836"/>
                  </a:lnTo>
                  <a:lnTo>
                    <a:pt x="98170" y="355253"/>
                  </a:lnTo>
                  <a:lnTo>
                    <a:pt x="120654" y="340053"/>
                  </a:lnTo>
                  <a:lnTo>
                    <a:pt x="135847" y="317556"/>
                  </a:lnTo>
                  <a:lnTo>
                    <a:pt x="141426" y="290084"/>
                  </a:lnTo>
                  <a:lnTo>
                    <a:pt x="140907" y="281317"/>
                  </a:lnTo>
                  <a:lnTo>
                    <a:pt x="139393" y="273015"/>
                  </a:lnTo>
                  <a:lnTo>
                    <a:pt x="136951" y="265111"/>
                  </a:lnTo>
                  <a:lnTo>
                    <a:pt x="133648" y="257538"/>
                  </a:lnTo>
                  <a:lnTo>
                    <a:pt x="246789" y="144334"/>
                  </a:lnTo>
                  <a:lnTo>
                    <a:pt x="283560" y="148579"/>
                  </a:lnTo>
                  <a:lnTo>
                    <a:pt x="361345" y="70752"/>
                  </a:lnTo>
                  <a:lnTo>
                    <a:pt x="297703" y="63677"/>
                  </a:lnTo>
                  <a:lnTo>
                    <a:pt x="290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80457" y="1808958"/>
              <a:ext cx="361950" cy="361315"/>
            </a:xfrm>
            <a:custGeom>
              <a:avLst/>
              <a:gdLst/>
              <a:ahLst/>
              <a:cxnLst/>
              <a:rect l="l" t="t" r="r" b="b"/>
              <a:pathLst>
                <a:path w="361950" h="361314">
                  <a:moveTo>
                    <a:pt x="297703" y="63677"/>
                  </a:moveTo>
                  <a:lnTo>
                    <a:pt x="290632" y="0"/>
                  </a:lnTo>
                  <a:lnTo>
                    <a:pt x="212847" y="77827"/>
                  </a:lnTo>
                  <a:lnTo>
                    <a:pt x="217090" y="114618"/>
                  </a:lnTo>
                  <a:lnTo>
                    <a:pt x="103948" y="227822"/>
                  </a:lnTo>
                  <a:lnTo>
                    <a:pt x="96269" y="224406"/>
                  </a:lnTo>
                  <a:lnTo>
                    <a:pt x="88126" y="221719"/>
                  </a:lnTo>
                  <a:lnTo>
                    <a:pt x="79585" y="219962"/>
                  </a:lnTo>
                  <a:lnTo>
                    <a:pt x="70713" y="219332"/>
                  </a:lnTo>
                  <a:lnTo>
                    <a:pt x="43256" y="224914"/>
                  </a:lnTo>
                  <a:lnTo>
                    <a:pt x="20772" y="240115"/>
                  </a:lnTo>
                  <a:lnTo>
                    <a:pt x="5579" y="262612"/>
                  </a:lnTo>
                  <a:lnTo>
                    <a:pt x="0" y="290084"/>
                  </a:lnTo>
                  <a:lnTo>
                    <a:pt x="5579" y="317556"/>
                  </a:lnTo>
                  <a:lnTo>
                    <a:pt x="20772" y="340053"/>
                  </a:lnTo>
                  <a:lnTo>
                    <a:pt x="43256" y="355253"/>
                  </a:lnTo>
                  <a:lnTo>
                    <a:pt x="70713" y="360836"/>
                  </a:lnTo>
                  <a:lnTo>
                    <a:pt x="98170" y="355253"/>
                  </a:lnTo>
                  <a:lnTo>
                    <a:pt x="120654" y="340053"/>
                  </a:lnTo>
                  <a:lnTo>
                    <a:pt x="135847" y="317556"/>
                  </a:lnTo>
                  <a:lnTo>
                    <a:pt x="141426" y="290084"/>
                  </a:lnTo>
                  <a:lnTo>
                    <a:pt x="140907" y="281317"/>
                  </a:lnTo>
                  <a:lnTo>
                    <a:pt x="139393" y="273015"/>
                  </a:lnTo>
                  <a:lnTo>
                    <a:pt x="136951" y="265111"/>
                  </a:lnTo>
                  <a:lnTo>
                    <a:pt x="133648" y="257538"/>
                  </a:lnTo>
                  <a:lnTo>
                    <a:pt x="246789" y="144334"/>
                  </a:lnTo>
                  <a:lnTo>
                    <a:pt x="283560" y="148579"/>
                  </a:lnTo>
                  <a:lnTo>
                    <a:pt x="361345" y="70752"/>
                  </a:lnTo>
                  <a:lnTo>
                    <a:pt x="297703" y="63677"/>
                  </a:lnTo>
                  <a:close/>
                </a:path>
              </a:pathLst>
            </a:custGeom>
            <a:ln w="825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83167" y="1830183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5" h="537844">
                  <a:moveTo>
                    <a:pt x="268710" y="0"/>
                  </a:moveTo>
                  <a:lnTo>
                    <a:pt x="220385" y="4328"/>
                  </a:lnTo>
                  <a:lnTo>
                    <a:pt x="174911" y="16809"/>
                  </a:lnTo>
                  <a:lnTo>
                    <a:pt x="133045" y="36686"/>
                  </a:lnTo>
                  <a:lnTo>
                    <a:pt x="95545" y="63201"/>
                  </a:lnTo>
                  <a:lnTo>
                    <a:pt x="63166" y="95598"/>
                  </a:lnTo>
                  <a:lnTo>
                    <a:pt x="36666" y="133119"/>
                  </a:lnTo>
                  <a:lnTo>
                    <a:pt x="16800" y="175007"/>
                  </a:lnTo>
                  <a:lnTo>
                    <a:pt x="4326" y="220506"/>
                  </a:lnTo>
                  <a:lnTo>
                    <a:pt x="0" y="268858"/>
                  </a:lnTo>
                  <a:lnTo>
                    <a:pt x="4326" y="317210"/>
                  </a:lnTo>
                  <a:lnTo>
                    <a:pt x="16800" y="362709"/>
                  </a:lnTo>
                  <a:lnTo>
                    <a:pt x="36666" y="404598"/>
                  </a:lnTo>
                  <a:lnTo>
                    <a:pt x="63166" y="442119"/>
                  </a:lnTo>
                  <a:lnTo>
                    <a:pt x="95545" y="474516"/>
                  </a:lnTo>
                  <a:lnTo>
                    <a:pt x="133045" y="501031"/>
                  </a:lnTo>
                  <a:lnTo>
                    <a:pt x="174911" y="520907"/>
                  </a:lnTo>
                  <a:lnTo>
                    <a:pt x="220385" y="533389"/>
                  </a:lnTo>
                  <a:lnTo>
                    <a:pt x="268710" y="537717"/>
                  </a:lnTo>
                  <a:lnTo>
                    <a:pt x="317036" y="533389"/>
                  </a:lnTo>
                  <a:lnTo>
                    <a:pt x="362510" y="520907"/>
                  </a:lnTo>
                  <a:lnTo>
                    <a:pt x="404375" y="501031"/>
                  </a:lnTo>
                  <a:lnTo>
                    <a:pt x="441876" y="474516"/>
                  </a:lnTo>
                  <a:lnTo>
                    <a:pt x="474255" y="442119"/>
                  </a:lnTo>
                  <a:lnTo>
                    <a:pt x="500755" y="404598"/>
                  </a:lnTo>
                  <a:lnTo>
                    <a:pt x="520621" y="362710"/>
                  </a:lnTo>
                  <a:lnTo>
                    <a:pt x="533095" y="317211"/>
                  </a:lnTo>
                  <a:lnTo>
                    <a:pt x="537421" y="268858"/>
                  </a:lnTo>
                  <a:lnTo>
                    <a:pt x="535333" y="235052"/>
                  </a:lnTo>
                  <a:lnTo>
                    <a:pt x="519224" y="171950"/>
                  </a:lnTo>
                  <a:lnTo>
                    <a:pt x="491458" y="157070"/>
                  </a:lnTo>
                  <a:lnTo>
                    <a:pt x="463172" y="153532"/>
                  </a:lnTo>
                  <a:lnTo>
                    <a:pt x="476497" y="179909"/>
                  </a:lnTo>
                  <a:lnTo>
                    <a:pt x="486508" y="208011"/>
                  </a:lnTo>
                  <a:lnTo>
                    <a:pt x="492806" y="237705"/>
                  </a:lnTo>
                  <a:lnTo>
                    <a:pt x="494993" y="268858"/>
                  </a:lnTo>
                  <a:lnTo>
                    <a:pt x="490375" y="314339"/>
                  </a:lnTo>
                  <a:lnTo>
                    <a:pt x="477138" y="356768"/>
                  </a:lnTo>
                  <a:lnTo>
                    <a:pt x="456212" y="395218"/>
                  </a:lnTo>
                  <a:lnTo>
                    <a:pt x="428523" y="428759"/>
                  </a:lnTo>
                  <a:lnTo>
                    <a:pt x="395000" y="456463"/>
                  </a:lnTo>
                  <a:lnTo>
                    <a:pt x="356572" y="477401"/>
                  </a:lnTo>
                  <a:lnTo>
                    <a:pt x="314166" y="490645"/>
                  </a:lnTo>
                  <a:lnTo>
                    <a:pt x="268710" y="495266"/>
                  </a:lnTo>
                  <a:lnTo>
                    <a:pt x="223255" y="490645"/>
                  </a:lnTo>
                  <a:lnTo>
                    <a:pt x="180849" y="477401"/>
                  </a:lnTo>
                  <a:lnTo>
                    <a:pt x="142421" y="456462"/>
                  </a:lnTo>
                  <a:lnTo>
                    <a:pt x="108898" y="428759"/>
                  </a:lnTo>
                  <a:lnTo>
                    <a:pt x="81209" y="395217"/>
                  </a:lnTo>
                  <a:lnTo>
                    <a:pt x="60283" y="356768"/>
                  </a:lnTo>
                  <a:lnTo>
                    <a:pt x="47046" y="314339"/>
                  </a:lnTo>
                  <a:lnTo>
                    <a:pt x="42428" y="268858"/>
                  </a:lnTo>
                  <a:lnTo>
                    <a:pt x="47046" y="223378"/>
                  </a:lnTo>
                  <a:lnTo>
                    <a:pt x="60283" y="180948"/>
                  </a:lnTo>
                  <a:lnTo>
                    <a:pt x="81209" y="142499"/>
                  </a:lnTo>
                  <a:lnTo>
                    <a:pt x="108898" y="108958"/>
                  </a:lnTo>
                  <a:lnTo>
                    <a:pt x="142421" y="81254"/>
                  </a:lnTo>
                  <a:lnTo>
                    <a:pt x="180849" y="60316"/>
                  </a:lnTo>
                  <a:lnTo>
                    <a:pt x="223255" y="47072"/>
                  </a:lnTo>
                  <a:lnTo>
                    <a:pt x="268710" y="42451"/>
                  </a:lnTo>
                  <a:lnTo>
                    <a:pt x="299548" y="44540"/>
                  </a:lnTo>
                  <a:lnTo>
                    <a:pt x="329259" y="50676"/>
                  </a:lnTo>
                  <a:lnTo>
                    <a:pt x="357511" y="60659"/>
                  </a:lnTo>
                  <a:lnTo>
                    <a:pt x="383973" y="74289"/>
                  </a:lnTo>
                  <a:lnTo>
                    <a:pt x="380438" y="45989"/>
                  </a:lnTo>
                  <a:lnTo>
                    <a:pt x="395287" y="31131"/>
                  </a:lnTo>
                  <a:lnTo>
                    <a:pt x="365864" y="17909"/>
                  </a:lnTo>
                  <a:lnTo>
                    <a:pt x="334916" y="8136"/>
                  </a:lnTo>
                  <a:lnTo>
                    <a:pt x="302509" y="2078"/>
                  </a:lnTo>
                  <a:lnTo>
                    <a:pt x="26871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83167" y="1830183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5" h="537844">
                  <a:moveTo>
                    <a:pt x="500650" y="147164"/>
                  </a:moveTo>
                  <a:lnTo>
                    <a:pt x="491458" y="157070"/>
                  </a:lnTo>
                  <a:lnTo>
                    <a:pt x="478022" y="155655"/>
                  </a:lnTo>
                  <a:lnTo>
                    <a:pt x="463172" y="153532"/>
                  </a:lnTo>
                  <a:lnTo>
                    <a:pt x="476497" y="179909"/>
                  </a:lnTo>
                  <a:lnTo>
                    <a:pt x="486508" y="208011"/>
                  </a:lnTo>
                  <a:lnTo>
                    <a:pt x="492806" y="237705"/>
                  </a:lnTo>
                  <a:lnTo>
                    <a:pt x="494993" y="268858"/>
                  </a:lnTo>
                  <a:lnTo>
                    <a:pt x="490375" y="314339"/>
                  </a:lnTo>
                  <a:lnTo>
                    <a:pt x="477138" y="356768"/>
                  </a:lnTo>
                  <a:lnTo>
                    <a:pt x="456212" y="395218"/>
                  </a:lnTo>
                  <a:lnTo>
                    <a:pt x="428523" y="428759"/>
                  </a:lnTo>
                  <a:lnTo>
                    <a:pt x="395000" y="456463"/>
                  </a:lnTo>
                  <a:lnTo>
                    <a:pt x="356572" y="477401"/>
                  </a:lnTo>
                  <a:lnTo>
                    <a:pt x="314166" y="490645"/>
                  </a:lnTo>
                  <a:lnTo>
                    <a:pt x="268710" y="495266"/>
                  </a:lnTo>
                  <a:lnTo>
                    <a:pt x="223255" y="490645"/>
                  </a:lnTo>
                  <a:lnTo>
                    <a:pt x="180849" y="477401"/>
                  </a:lnTo>
                  <a:lnTo>
                    <a:pt x="142421" y="456462"/>
                  </a:lnTo>
                  <a:lnTo>
                    <a:pt x="108898" y="428759"/>
                  </a:lnTo>
                  <a:lnTo>
                    <a:pt x="81209" y="395217"/>
                  </a:lnTo>
                  <a:lnTo>
                    <a:pt x="60283" y="356768"/>
                  </a:lnTo>
                  <a:lnTo>
                    <a:pt x="47046" y="314339"/>
                  </a:lnTo>
                  <a:lnTo>
                    <a:pt x="42428" y="268858"/>
                  </a:lnTo>
                  <a:lnTo>
                    <a:pt x="47046" y="223378"/>
                  </a:lnTo>
                  <a:lnTo>
                    <a:pt x="60283" y="180948"/>
                  </a:lnTo>
                  <a:lnTo>
                    <a:pt x="81209" y="142499"/>
                  </a:lnTo>
                  <a:lnTo>
                    <a:pt x="108898" y="108958"/>
                  </a:lnTo>
                  <a:lnTo>
                    <a:pt x="142421" y="81254"/>
                  </a:lnTo>
                  <a:lnTo>
                    <a:pt x="180849" y="60316"/>
                  </a:lnTo>
                  <a:lnTo>
                    <a:pt x="223255" y="47072"/>
                  </a:lnTo>
                  <a:lnTo>
                    <a:pt x="268710" y="42451"/>
                  </a:lnTo>
                  <a:lnTo>
                    <a:pt x="299548" y="44540"/>
                  </a:lnTo>
                  <a:lnTo>
                    <a:pt x="329259" y="50676"/>
                  </a:lnTo>
                  <a:lnTo>
                    <a:pt x="357511" y="60659"/>
                  </a:lnTo>
                  <a:lnTo>
                    <a:pt x="383973" y="74289"/>
                  </a:lnTo>
                  <a:lnTo>
                    <a:pt x="382559" y="60139"/>
                  </a:lnTo>
                  <a:lnTo>
                    <a:pt x="380438" y="45989"/>
                  </a:lnTo>
                  <a:lnTo>
                    <a:pt x="390338" y="36083"/>
                  </a:lnTo>
                  <a:lnTo>
                    <a:pt x="395287" y="31131"/>
                  </a:lnTo>
                  <a:lnTo>
                    <a:pt x="365864" y="17909"/>
                  </a:lnTo>
                  <a:lnTo>
                    <a:pt x="334916" y="8136"/>
                  </a:lnTo>
                  <a:lnTo>
                    <a:pt x="302509" y="2078"/>
                  </a:lnTo>
                  <a:lnTo>
                    <a:pt x="268710" y="0"/>
                  </a:lnTo>
                  <a:lnTo>
                    <a:pt x="220385" y="4328"/>
                  </a:lnTo>
                  <a:lnTo>
                    <a:pt x="174911" y="16809"/>
                  </a:lnTo>
                  <a:lnTo>
                    <a:pt x="133045" y="36686"/>
                  </a:lnTo>
                  <a:lnTo>
                    <a:pt x="95545" y="63201"/>
                  </a:lnTo>
                  <a:lnTo>
                    <a:pt x="63166" y="95598"/>
                  </a:lnTo>
                  <a:lnTo>
                    <a:pt x="36666" y="133119"/>
                  </a:lnTo>
                  <a:lnTo>
                    <a:pt x="16800" y="175007"/>
                  </a:lnTo>
                  <a:lnTo>
                    <a:pt x="4326" y="220506"/>
                  </a:lnTo>
                  <a:lnTo>
                    <a:pt x="0" y="268858"/>
                  </a:lnTo>
                  <a:lnTo>
                    <a:pt x="4326" y="317210"/>
                  </a:lnTo>
                  <a:lnTo>
                    <a:pt x="16800" y="362709"/>
                  </a:lnTo>
                  <a:lnTo>
                    <a:pt x="36666" y="404598"/>
                  </a:lnTo>
                  <a:lnTo>
                    <a:pt x="63166" y="442119"/>
                  </a:lnTo>
                  <a:lnTo>
                    <a:pt x="95545" y="474516"/>
                  </a:lnTo>
                  <a:lnTo>
                    <a:pt x="133045" y="501031"/>
                  </a:lnTo>
                  <a:lnTo>
                    <a:pt x="174911" y="520907"/>
                  </a:lnTo>
                  <a:lnTo>
                    <a:pt x="220385" y="533389"/>
                  </a:lnTo>
                  <a:lnTo>
                    <a:pt x="268710" y="537717"/>
                  </a:lnTo>
                  <a:lnTo>
                    <a:pt x="317036" y="533389"/>
                  </a:lnTo>
                  <a:lnTo>
                    <a:pt x="362510" y="520907"/>
                  </a:lnTo>
                  <a:lnTo>
                    <a:pt x="404375" y="501031"/>
                  </a:lnTo>
                  <a:lnTo>
                    <a:pt x="441876" y="474516"/>
                  </a:lnTo>
                  <a:lnTo>
                    <a:pt x="474255" y="442119"/>
                  </a:lnTo>
                  <a:lnTo>
                    <a:pt x="500755" y="404598"/>
                  </a:lnTo>
                  <a:lnTo>
                    <a:pt x="520621" y="362710"/>
                  </a:lnTo>
                  <a:lnTo>
                    <a:pt x="533095" y="317211"/>
                  </a:lnTo>
                  <a:lnTo>
                    <a:pt x="537421" y="268858"/>
                  </a:lnTo>
                  <a:lnTo>
                    <a:pt x="535333" y="235052"/>
                  </a:lnTo>
                  <a:lnTo>
                    <a:pt x="529201" y="202705"/>
                  </a:lnTo>
                  <a:lnTo>
                    <a:pt x="519224" y="171950"/>
                  </a:lnTo>
                  <a:lnTo>
                    <a:pt x="505600" y="142919"/>
                  </a:lnTo>
                  <a:lnTo>
                    <a:pt x="500650" y="147164"/>
                  </a:lnTo>
                  <a:close/>
                </a:path>
              </a:pathLst>
            </a:custGeom>
            <a:ln w="825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2166" y="1929236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339725" h="339725">
                  <a:moveTo>
                    <a:pt x="169712" y="0"/>
                  </a:moveTo>
                  <a:lnTo>
                    <a:pt x="124730" y="6092"/>
                  </a:lnTo>
                  <a:lnTo>
                    <a:pt x="84227" y="23269"/>
                  </a:lnTo>
                  <a:lnTo>
                    <a:pt x="49852" y="49880"/>
                  </a:lnTo>
                  <a:lnTo>
                    <a:pt x="23256" y="84273"/>
                  </a:lnTo>
                  <a:lnTo>
                    <a:pt x="6089" y="124799"/>
                  </a:lnTo>
                  <a:lnTo>
                    <a:pt x="0" y="169805"/>
                  </a:lnTo>
                  <a:lnTo>
                    <a:pt x="6089" y="214811"/>
                  </a:lnTo>
                  <a:lnTo>
                    <a:pt x="23256" y="255337"/>
                  </a:lnTo>
                  <a:lnTo>
                    <a:pt x="49852" y="289730"/>
                  </a:lnTo>
                  <a:lnTo>
                    <a:pt x="84227" y="316341"/>
                  </a:lnTo>
                  <a:lnTo>
                    <a:pt x="124730" y="333518"/>
                  </a:lnTo>
                  <a:lnTo>
                    <a:pt x="169712" y="339611"/>
                  </a:lnTo>
                  <a:lnTo>
                    <a:pt x="214693" y="333518"/>
                  </a:lnTo>
                  <a:lnTo>
                    <a:pt x="255196" y="316341"/>
                  </a:lnTo>
                  <a:lnTo>
                    <a:pt x="289571" y="289730"/>
                  </a:lnTo>
                  <a:lnTo>
                    <a:pt x="316167" y="255337"/>
                  </a:lnTo>
                  <a:lnTo>
                    <a:pt x="333335" y="214811"/>
                  </a:lnTo>
                  <a:lnTo>
                    <a:pt x="339424" y="169805"/>
                  </a:lnTo>
                  <a:lnTo>
                    <a:pt x="338120" y="148458"/>
                  </a:lnTo>
                  <a:lnTo>
                    <a:pt x="328088" y="108416"/>
                  </a:lnTo>
                  <a:lnTo>
                    <a:pt x="287803" y="121694"/>
                  </a:lnTo>
                  <a:lnTo>
                    <a:pt x="291924" y="133091"/>
                  </a:lnTo>
                  <a:lnTo>
                    <a:pt x="294786" y="144953"/>
                  </a:lnTo>
                  <a:lnTo>
                    <a:pt x="296454" y="157213"/>
                  </a:lnTo>
                  <a:lnTo>
                    <a:pt x="296996" y="169805"/>
                  </a:lnTo>
                  <a:lnTo>
                    <a:pt x="286952" y="219254"/>
                  </a:lnTo>
                  <a:lnTo>
                    <a:pt x="259606" y="259749"/>
                  </a:lnTo>
                  <a:lnTo>
                    <a:pt x="219134" y="287110"/>
                  </a:lnTo>
                  <a:lnTo>
                    <a:pt x="169712" y="297159"/>
                  </a:lnTo>
                  <a:lnTo>
                    <a:pt x="120290" y="287110"/>
                  </a:lnTo>
                  <a:lnTo>
                    <a:pt x="79817" y="259749"/>
                  </a:lnTo>
                  <a:lnTo>
                    <a:pt x="52471" y="219254"/>
                  </a:lnTo>
                  <a:lnTo>
                    <a:pt x="42428" y="169805"/>
                  </a:lnTo>
                  <a:lnTo>
                    <a:pt x="52471" y="120356"/>
                  </a:lnTo>
                  <a:lnTo>
                    <a:pt x="79817" y="79861"/>
                  </a:lnTo>
                  <a:lnTo>
                    <a:pt x="120290" y="52500"/>
                  </a:lnTo>
                  <a:lnTo>
                    <a:pt x="169712" y="42451"/>
                  </a:lnTo>
                  <a:lnTo>
                    <a:pt x="182296" y="43092"/>
                  </a:lnTo>
                  <a:lnTo>
                    <a:pt x="194550" y="44927"/>
                  </a:lnTo>
                  <a:lnTo>
                    <a:pt x="206405" y="47824"/>
                  </a:lnTo>
                  <a:lnTo>
                    <a:pt x="217797" y="51649"/>
                  </a:lnTo>
                  <a:lnTo>
                    <a:pt x="249618" y="19810"/>
                  </a:lnTo>
                  <a:lnTo>
                    <a:pt x="231067" y="11342"/>
                  </a:lnTo>
                  <a:lnTo>
                    <a:pt x="211521" y="5129"/>
                  </a:lnTo>
                  <a:lnTo>
                    <a:pt x="191047" y="1304"/>
                  </a:lnTo>
                  <a:lnTo>
                    <a:pt x="1697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2166" y="1929236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339725" h="339725">
                  <a:moveTo>
                    <a:pt x="287803" y="121694"/>
                  </a:moveTo>
                  <a:lnTo>
                    <a:pt x="291924" y="133091"/>
                  </a:lnTo>
                  <a:lnTo>
                    <a:pt x="294786" y="144953"/>
                  </a:lnTo>
                  <a:lnTo>
                    <a:pt x="296454" y="157213"/>
                  </a:lnTo>
                  <a:lnTo>
                    <a:pt x="296996" y="169805"/>
                  </a:lnTo>
                  <a:lnTo>
                    <a:pt x="286952" y="219254"/>
                  </a:lnTo>
                  <a:lnTo>
                    <a:pt x="259606" y="259749"/>
                  </a:lnTo>
                  <a:lnTo>
                    <a:pt x="219134" y="287110"/>
                  </a:lnTo>
                  <a:lnTo>
                    <a:pt x="169712" y="297159"/>
                  </a:lnTo>
                  <a:lnTo>
                    <a:pt x="120290" y="287110"/>
                  </a:lnTo>
                  <a:lnTo>
                    <a:pt x="79817" y="259749"/>
                  </a:lnTo>
                  <a:lnTo>
                    <a:pt x="52471" y="219254"/>
                  </a:lnTo>
                  <a:lnTo>
                    <a:pt x="42428" y="169805"/>
                  </a:lnTo>
                  <a:lnTo>
                    <a:pt x="52471" y="120356"/>
                  </a:lnTo>
                  <a:lnTo>
                    <a:pt x="79817" y="79861"/>
                  </a:lnTo>
                  <a:lnTo>
                    <a:pt x="120290" y="52500"/>
                  </a:lnTo>
                  <a:lnTo>
                    <a:pt x="169712" y="42451"/>
                  </a:lnTo>
                  <a:lnTo>
                    <a:pt x="182296" y="43092"/>
                  </a:lnTo>
                  <a:lnTo>
                    <a:pt x="194550" y="44927"/>
                  </a:lnTo>
                  <a:lnTo>
                    <a:pt x="206405" y="47824"/>
                  </a:lnTo>
                  <a:lnTo>
                    <a:pt x="217797" y="51649"/>
                  </a:lnTo>
                  <a:lnTo>
                    <a:pt x="249618" y="19810"/>
                  </a:lnTo>
                  <a:lnTo>
                    <a:pt x="231067" y="11342"/>
                  </a:lnTo>
                  <a:lnTo>
                    <a:pt x="211521" y="5129"/>
                  </a:lnTo>
                  <a:lnTo>
                    <a:pt x="191047" y="1304"/>
                  </a:lnTo>
                  <a:lnTo>
                    <a:pt x="169712" y="0"/>
                  </a:lnTo>
                  <a:lnTo>
                    <a:pt x="124730" y="6092"/>
                  </a:lnTo>
                  <a:lnTo>
                    <a:pt x="84227" y="23269"/>
                  </a:lnTo>
                  <a:lnTo>
                    <a:pt x="49852" y="49880"/>
                  </a:lnTo>
                  <a:lnTo>
                    <a:pt x="23256" y="84273"/>
                  </a:lnTo>
                  <a:lnTo>
                    <a:pt x="6089" y="124799"/>
                  </a:lnTo>
                  <a:lnTo>
                    <a:pt x="0" y="169805"/>
                  </a:lnTo>
                  <a:lnTo>
                    <a:pt x="6089" y="214811"/>
                  </a:lnTo>
                  <a:lnTo>
                    <a:pt x="23256" y="255337"/>
                  </a:lnTo>
                  <a:lnTo>
                    <a:pt x="49852" y="289730"/>
                  </a:lnTo>
                  <a:lnTo>
                    <a:pt x="84227" y="316341"/>
                  </a:lnTo>
                  <a:lnTo>
                    <a:pt x="124730" y="333518"/>
                  </a:lnTo>
                  <a:lnTo>
                    <a:pt x="169712" y="339611"/>
                  </a:lnTo>
                  <a:lnTo>
                    <a:pt x="214693" y="333518"/>
                  </a:lnTo>
                  <a:lnTo>
                    <a:pt x="255196" y="316341"/>
                  </a:lnTo>
                  <a:lnTo>
                    <a:pt x="289571" y="289730"/>
                  </a:lnTo>
                  <a:lnTo>
                    <a:pt x="316167" y="255337"/>
                  </a:lnTo>
                  <a:lnTo>
                    <a:pt x="333335" y="214811"/>
                  </a:lnTo>
                  <a:lnTo>
                    <a:pt x="339424" y="169805"/>
                  </a:lnTo>
                  <a:lnTo>
                    <a:pt x="338120" y="148458"/>
                  </a:lnTo>
                  <a:lnTo>
                    <a:pt x="334297" y="127973"/>
                  </a:lnTo>
                  <a:lnTo>
                    <a:pt x="328088" y="108416"/>
                  </a:lnTo>
                  <a:lnTo>
                    <a:pt x="319624" y="89855"/>
                  </a:lnTo>
                  <a:lnTo>
                    <a:pt x="287803" y="121694"/>
                  </a:lnTo>
                  <a:close/>
                </a:path>
              </a:pathLst>
            </a:custGeom>
            <a:ln w="825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18052" y="1743798"/>
              <a:ext cx="687070" cy="687070"/>
            </a:xfrm>
            <a:custGeom>
              <a:avLst/>
              <a:gdLst/>
              <a:ahLst/>
              <a:cxnLst/>
              <a:rect l="l" t="t" r="r" b="b"/>
              <a:pathLst>
                <a:path w="687070" h="687069">
                  <a:moveTo>
                    <a:pt x="0" y="686600"/>
                  </a:moveTo>
                  <a:lnTo>
                    <a:pt x="686600" y="686600"/>
                  </a:lnTo>
                  <a:lnTo>
                    <a:pt x="686600" y="0"/>
                  </a:lnTo>
                  <a:lnTo>
                    <a:pt x="0" y="0"/>
                  </a:lnTo>
                  <a:lnTo>
                    <a:pt x="0" y="686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316604" y="2639695"/>
            <a:ext cx="1487805" cy="7061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8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accuracy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was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determining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factor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any </a:t>
            </a:r>
            <a:r>
              <a:rPr sz="1100" dirty="0">
                <a:latin typeface="Calibri"/>
                <a:cs typeface="Calibri"/>
              </a:rPr>
              <a:t>difference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accuracy.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815208" y="3644734"/>
            <a:ext cx="699770" cy="699770"/>
            <a:chOff x="2815208" y="3644734"/>
            <a:chExt cx="699770" cy="699770"/>
          </a:xfrm>
        </p:grpSpPr>
        <p:sp>
          <p:nvSpPr>
            <p:cNvPr id="39" name="object 39"/>
            <p:cNvSpPr/>
            <p:nvPr/>
          </p:nvSpPr>
          <p:spPr>
            <a:xfrm>
              <a:off x="2872531" y="3698555"/>
              <a:ext cx="588010" cy="601980"/>
            </a:xfrm>
            <a:custGeom>
              <a:avLst/>
              <a:gdLst/>
              <a:ahLst/>
              <a:cxnLst/>
              <a:rect l="l" t="t" r="r" b="b"/>
              <a:pathLst>
                <a:path w="588010" h="601979">
                  <a:moveTo>
                    <a:pt x="201395" y="393382"/>
                  </a:moveTo>
                  <a:lnTo>
                    <a:pt x="131526" y="393382"/>
                  </a:lnTo>
                  <a:lnTo>
                    <a:pt x="162917" y="410263"/>
                  </a:lnTo>
                  <a:lnTo>
                    <a:pt x="199146" y="436099"/>
                  </a:lnTo>
                  <a:lnTo>
                    <a:pt x="229675" y="468700"/>
                  </a:lnTo>
                  <a:lnTo>
                    <a:pt x="243961" y="505879"/>
                  </a:lnTo>
                  <a:lnTo>
                    <a:pt x="241192" y="571678"/>
                  </a:lnTo>
                  <a:lnTo>
                    <a:pt x="241132" y="576631"/>
                  </a:lnTo>
                  <a:lnTo>
                    <a:pt x="239718" y="580169"/>
                  </a:lnTo>
                  <a:lnTo>
                    <a:pt x="230525" y="589366"/>
                  </a:lnTo>
                  <a:lnTo>
                    <a:pt x="226283" y="594319"/>
                  </a:lnTo>
                  <a:lnTo>
                    <a:pt x="229111" y="601394"/>
                  </a:lnTo>
                  <a:lnTo>
                    <a:pt x="318917" y="601394"/>
                  </a:lnTo>
                  <a:lnTo>
                    <a:pt x="321746" y="595734"/>
                  </a:lnTo>
                  <a:lnTo>
                    <a:pt x="319624" y="590781"/>
                  </a:lnTo>
                  <a:lnTo>
                    <a:pt x="316089" y="583706"/>
                  </a:lnTo>
                  <a:lnTo>
                    <a:pt x="313967" y="581584"/>
                  </a:lnTo>
                  <a:lnTo>
                    <a:pt x="309724" y="575923"/>
                  </a:lnTo>
                  <a:lnTo>
                    <a:pt x="309724" y="571678"/>
                  </a:lnTo>
                  <a:lnTo>
                    <a:pt x="306896" y="486068"/>
                  </a:lnTo>
                  <a:lnTo>
                    <a:pt x="306896" y="485360"/>
                  </a:lnTo>
                  <a:lnTo>
                    <a:pt x="307603" y="484653"/>
                  </a:lnTo>
                  <a:lnTo>
                    <a:pt x="316740" y="466998"/>
                  </a:lnTo>
                  <a:lnTo>
                    <a:pt x="334032" y="451665"/>
                  </a:lnTo>
                  <a:lnTo>
                    <a:pt x="357025" y="437791"/>
                  </a:lnTo>
                  <a:lnTo>
                    <a:pt x="373478" y="429466"/>
                  </a:lnTo>
                  <a:lnTo>
                    <a:pt x="243961" y="429466"/>
                  </a:lnTo>
                  <a:lnTo>
                    <a:pt x="226017" y="412375"/>
                  </a:lnTo>
                  <a:lnTo>
                    <a:pt x="207013" y="397274"/>
                  </a:lnTo>
                  <a:lnTo>
                    <a:pt x="201395" y="393382"/>
                  </a:lnTo>
                  <a:close/>
                </a:path>
                <a:path w="588010" h="601979">
                  <a:moveTo>
                    <a:pt x="300458" y="335366"/>
                  </a:moveTo>
                  <a:lnTo>
                    <a:pt x="202240" y="335365"/>
                  </a:lnTo>
                  <a:lnTo>
                    <a:pt x="214968" y="341026"/>
                  </a:lnTo>
                  <a:lnTo>
                    <a:pt x="222040" y="342441"/>
                  </a:lnTo>
                  <a:lnTo>
                    <a:pt x="233221" y="365789"/>
                  </a:lnTo>
                  <a:lnTo>
                    <a:pt x="239895" y="389137"/>
                  </a:lnTo>
                  <a:lnTo>
                    <a:pt x="243121" y="410894"/>
                  </a:lnTo>
                  <a:lnTo>
                    <a:pt x="243961" y="429466"/>
                  </a:lnTo>
                  <a:lnTo>
                    <a:pt x="373478" y="429466"/>
                  </a:lnTo>
                  <a:lnTo>
                    <a:pt x="380470" y="425929"/>
                  </a:lnTo>
                  <a:lnTo>
                    <a:pt x="308310" y="425928"/>
                  </a:lnTo>
                  <a:lnTo>
                    <a:pt x="315330" y="405410"/>
                  </a:lnTo>
                  <a:lnTo>
                    <a:pt x="277903" y="405410"/>
                  </a:lnTo>
                  <a:lnTo>
                    <a:pt x="275881" y="391547"/>
                  </a:lnTo>
                  <a:lnTo>
                    <a:pt x="272865" y="376756"/>
                  </a:lnTo>
                  <a:lnTo>
                    <a:pt x="268655" y="361433"/>
                  </a:lnTo>
                  <a:lnTo>
                    <a:pt x="263053" y="345978"/>
                  </a:lnTo>
                  <a:lnTo>
                    <a:pt x="276036" y="343734"/>
                  </a:lnTo>
                  <a:lnTo>
                    <a:pt x="288422" y="340230"/>
                  </a:lnTo>
                  <a:lnTo>
                    <a:pt x="300145" y="335531"/>
                  </a:lnTo>
                  <a:lnTo>
                    <a:pt x="300458" y="335366"/>
                  </a:lnTo>
                  <a:close/>
                </a:path>
                <a:path w="588010" h="601979">
                  <a:moveTo>
                    <a:pt x="550928" y="336781"/>
                  </a:moveTo>
                  <a:lnTo>
                    <a:pt x="440544" y="336781"/>
                  </a:lnTo>
                  <a:lnTo>
                    <a:pt x="431141" y="352081"/>
                  </a:lnTo>
                  <a:lnTo>
                    <a:pt x="415176" y="365789"/>
                  </a:lnTo>
                  <a:lnTo>
                    <a:pt x="393509" y="378967"/>
                  </a:lnTo>
                  <a:lnTo>
                    <a:pt x="367002" y="392675"/>
                  </a:lnTo>
                  <a:lnTo>
                    <a:pt x="351567" y="400259"/>
                  </a:lnTo>
                  <a:lnTo>
                    <a:pt x="336330" y="408240"/>
                  </a:lnTo>
                  <a:lnTo>
                    <a:pt x="321757" y="416753"/>
                  </a:lnTo>
                  <a:lnTo>
                    <a:pt x="308310" y="425928"/>
                  </a:lnTo>
                  <a:lnTo>
                    <a:pt x="380470" y="425929"/>
                  </a:lnTo>
                  <a:lnTo>
                    <a:pt x="410955" y="410396"/>
                  </a:lnTo>
                  <a:lnTo>
                    <a:pt x="437716" y="393825"/>
                  </a:lnTo>
                  <a:lnTo>
                    <a:pt x="460233" y="373671"/>
                  </a:lnTo>
                  <a:lnTo>
                    <a:pt x="475194" y="348808"/>
                  </a:lnTo>
                  <a:lnTo>
                    <a:pt x="527130" y="348809"/>
                  </a:lnTo>
                  <a:lnTo>
                    <a:pt x="535720" y="347062"/>
                  </a:lnTo>
                  <a:lnTo>
                    <a:pt x="550928" y="336781"/>
                  </a:lnTo>
                  <a:close/>
                </a:path>
                <a:path w="588010" h="601979">
                  <a:moveTo>
                    <a:pt x="353478" y="329705"/>
                  </a:moveTo>
                  <a:lnTo>
                    <a:pt x="311139" y="329705"/>
                  </a:lnTo>
                  <a:lnTo>
                    <a:pt x="291604" y="368619"/>
                  </a:lnTo>
                  <a:lnTo>
                    <a:pt x="277903" y="405410"/>
                  </a:lnTo>
                  <a:lnTo>
                    <a:pt x="315330" y="405410"/>
                  </a:lnTo>
                  <a:lnTo>
                    <a:pt x="316564" y="401806"/>
                  </a:lnTo>
                  <a:lnTo>
                    <a:pt x="327668" y="374633"/>
                  </a:lnTo>
                  <a:lnTo>
                    <a:pt x="341822" y="346929"/>
                  </a:lnTo>
                  <a:lnTo>
                    <a:pt x="353478" y="329705"/>
                  </a:lnTo>
                  <a:close/>
                </a:path>
                <a:path w="588010" h="601979">
                  <a:moveTo>
                    <a:pt x="152033" y="49526"/>
                  </a:moveTo>
                  <a:lnTo>
                    <a:pt x="117638" y="56480"/>
                  </a:lnTo>
                  <a:lnTo>
                    <a:pt x="89540" y="75439"/>
                  </a:lnTo>
                  <a:lnTo>
                    <a:pt x="70591" y="103552"/>
                  </a:lnTo>
                  <a:lnTo>
                    <a:pt x="63642" y="137966"/>
                  </a:lnTo>
                  <a:lnTo>
                    <a:pt x="64680" y="151476"/>
                  </a:lnTo>
                  <a:lnTo>
                    <a:pt x="67708" y="164322"/>
                  </a:lnTo>
                  <a:lnTo>
                    <a:pt x="72591" y="176372"/>
                  </a:lnTo>
                  <a:lnTo>
                    <a:pt x="79199" y="187493"/>
                  </a:lnTo>
                  <a:lnTo>
                    <a:pt x="47433" y="201633"/>
                  </a:lnTo>
                  <a:lnTo>
                    <a:pt x="22363" y="224726"/>
                  </a:lnTo>
                  <a:lnTo>
                    <a:pt x="5911" y="254852"/>
                  </a:lnTo>
                  <a:lnTo>
                    <a:pt x="0" y="290084"/>
                  </a:lnTo>
                  <a:lnTo>
                    <a:pt x="8319" y="331441"/>
                  </a:lnTo>
                  <a:lnTo>
                    <a:pt x="31025" y="365170"/>
                  </a:lnTo>
                  <a:lnTo>
                    <a:pt x="64735" y="387888"/>
                  </a:lnTo>
                  <a:lnTo>
                    <a:pt x="106070" y="396212"/>
                  </a:lnTo>
                  <a:lnTo>
                    <a:pt x="112434" y="395969"/>
                  </a:lnTo>
                  <a:lnTo>
                    <a:pt x="118798" y="395328"/>
                  </a:lnTo>
                  <a:lnTo>
                    <a:pt x="125162" y="394422"/>
                  </a:lnTo>
                  <a:lnTo>
                    <a:pt x="131526" y="393382"/>
                  </a:lnTo>
                  <a:lnTo>
                    <a:pt x="201395" y="393382"/>
                  </a:lnTo>
                  <a:lnTo>
                    <a:pt x="188274" y="384295"/>
                  </a:lnTo>
                  <a:lnTo>
                    <a:pt x="171126" y="373572"/>
                  </a:lnTo>
                  <a:lnTo>
                    <a:pt x="180263" y="365513"/>
                  </a:lnTo>
                  <a:lnTo>
                    <a:pt x="188539" y="356326"/>
                  </a:lnTo>
                  <a:lnTo>
                    <a:pt x="195887" y="346210"/>
                  </a:lnTo>
                  <a:lnTo>
                    <a:pt x="202240" y="335365"/>
                  </a:lnTo>
                  <a:lnTo>
                    <a:pt x="300458" y="335366"/>
                  </a:lnTo>
                  <a:lnTo>
                    <a:pt x="311139" y="329705"/>
                  </a:lnTo>
                  <a:lnTo>
                    <a:pt x="353478" y="329705"/>
                  </a:lnTo>
                  <a:lnTo>
                    <a:pt x="359224" y="321215"/>
                  </a:lnTo>
                  <a:lnTo>
                    <a:pt x="567838" y="321215"/>
                  </a:lnTo>
                  <a:lnTo>
                    <a:pt x="580932" y="301825"/>
                  </a:lnTo>
                  <a:lnTo>
                    <a:pt x="587628" y="268858"/>
                  </a:lnTo>
                  <a:lnTo>
                    <a:pt x="583186" y="242945"/>
                  </a:lnTo>
                  <a:lnTo>
                    <a:pt x="571717" y="220216"/>
                  </a:lnTo>
                  <a:lnTo>
                    <a:pt x="554415" y="201997"/>
                  </a:lnTo>
                  <a:lnTo>
                    <a:pt x="532472" y="189616"/>
                  </a:lnTo>
                  <a:lnTo>
                    <a:pt x="524295" y="169263"/>
                  </a:lnTo>
                  <a:lnTo>
                    <a:pt x="512672" y="150967"/>
                  </a:lnTo>
                  <a:lnTo>
                    <a:pt x="497866" y="135192"/>
                  </a:lnTo>
                  <a:lnTo>
                    <a:pt x="480144" y="122401"/>
                  </a:lnTo>
                  <a:lnTo>
                    <a:pt x="480144" y="116033"/>
                  </a:lnTo>
                  <a:lnTo>
                    <a:pt x="473603" y="82028"/>
                  </a:lnTo>
                  <a:lnTo>
                    <a:pt x="459378" y="60847"/>
                  </a:lnTo>
                  <a:lnTo>
                    <a:pt x="195168" y="60846"/>
                  </a:lnTo>
                  <a:lnTo>
                    <a:pt x="185246" y="56093"/>
                  </a:lnTo>
                  <a:lnTo>
                    <a:pt x="174662" y="52533"/>
                  </a:lnTo>
                  <a:lnTo>
                    <a:pt x="163546" y="50300"/>
                  </a:lnTo>
                  <a:lnTo>
                    <a:pt x="152033" y="49526"/>
                  </a:lnTo>
                  <a:close/>
                </a:path>
                <a:path w="588010" h="601979">
                  <a:moveTo>
                    <a:pt x="527130" y="348809"/>
                  </a:moveTo>
                  <a:lnTo>
                    <a:pt x="475194" y="348808"/>
                  </a:lnTo>
                  <a:lnTo>
                    <a:pt x="481690" y="350776"/>
                  </a:lnTo>
                  <a:lnTo>
                    <a:pt x="488452" y="352346"/>
                  </a:lnTo>
                  <a:lnTo>
                    <a:pt x="495480" y="353385"/>
                  </a:lnTo>
                  <a:lnTo>
                    <a:pt x="502772" y="353761"/>
                  </a:lnTo>
                  <a:lnTo>
                    <a:pt x="527130" y="348809"/>
                  </a:lnTo>
                  <a:close/>
                </a:path>
                <a:path w="588010" h="601979">
                  <a:moveTo>
                    <a:pt x="567838" y="321215"/>
                  </a:moveTo>
                  <a:lnTo>
                    <a:pt x="359224" y="321215"/>
                  </a:lnTo>
                  <a:lnTo>
                    <a:pt x="373112" y="328755"/>
                  </a:lnTo>
                  <a:lnTo>
                    <a:pt x="388128" y="334304"/>
                  </a:lnTo>
                  <a:lnTo>
                    <a:pt x="404071" y="337731"/>
                  </a:lnTo>
                  <a:lnTo>
                    <a:pt x="420744" y="338903"/>
                  </a:lnTo>
                  <a:lnTo>
                    <a:pt x="427816" y="338903"/>
                  </a:lnTo>
                  <a:lnTo>
                    <a:pt x="434180" y="338196"/>
                  </a:lnTo>
                  <a:lnTo>
                    <a:pt x="440544" y="336781"/>
                  </a:lnTo>
                  <a:lnTo>
                    <a:pt x="550928" y="336781"/>
                  </a:lnTo>
                  <a:lnTo>
                    <a:pt x="562702" y="328821"/>
                  </a:lnTo>
                  <a:lnTo>
                    <a:pt x="567838" y="321215"/>
                  </a:lnTo>
                  <a:close/>
                </a:path>
                <a:path w="588010" h="601979">
                  <a:moveTo>
                    <a:pt x="279317" y="0"/>
                  </a:moveTo>
                  <a:lnTo>
                    <a:pt x="251452" y="4532"/>
                  </a:lnTo>
                  <a:lnTo>
                    <a:pt x="227166" y="17157"/>
                  </a:lnTo>
                  <a:lnTo>
                    <a:pt x="207919" y="36415"/>
                  </a:lnTo>
                  <a:lnTo>
                    <a:pt x="195168" y="60846"/>
                  </a:lnTo>
                  <a:lnTo>
                    <a:pt x="459378" y="60847"/>
                  </a:lnTo>
                  <a:lnTo>
                    <a:pt x="454863" y="54125"/>
                  </a:lnTo>
                  <a:lnTo>
                    <a:pt x="431240" y="38206"/>
                  </a:lnTo>
                  <a:lnTo>
                    <a:pt x="352152" y="38206"/>
                  </a:lnTo>
                  <a:lnTo>
                    <a:pt x="338186" y="22386"/>
                  </a:lnTo>
                  <a:lnTo>
                    <a:pt x="321038" y="10347"/>
                  </a:lnTo>
                  <a:lnTo>
                    <a:pt x="301239" y="2686"/>
                  </a:lnTo>
                  <a:lnTo>
                    <a:pt x="279317" y="0"/>
                  </a:lnTo>
                  <a:close/>
                </a:path>
                <a:path w="588010" h="601979">
                  <a:moveTo>
                    <a:pt x="392459" y="28300"/>
                  </a:moveTo>
                  <a:lnTo>
                    <a:pt x="381587" y="28953"/>
                  </a:lnTo>
                  <a:lnTo>
                    <a:pt x="371245" y="30865"/>
                  </a:lnTo>
                  <a:lnTo>
                    <a:pt x="361433" y="33972"/>
                  </a:lnTo>
                  <a:lnTo>
                    <a:pt x="352152" y="38206"/>
                  </a:lnTo>
                  <a:lnTo>
                    <a:pt x="431240" y="38206"/>
                  </a:lnTo>
                  <a:lnTo>
                    <a:pt x="426843" y="35243"/>
                  </a:lnTo>
                  <a:lnTo>
                    <a:pt x="392459" y="283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72531" y="3698555"/>
              <a:ext cx="588010" cy="601980"/>
            </a:xfrm>
            <a:custGeom>
              <a:avLst/>
              <a:gdLst/>
              <a:ahLst/>
              <a:cxnLst/>
              <a:rect l="l" t="t" r="r" b="b"/>
              <a:pathLst>
                <a:path w="588010" h="601979">
                  <a:moveTo>
                    <a:pt x="532471" y="189616"/>
                  </a:moveTo>
                  <a:lnTo>
                    <a:pt x="524295" y="169263"/>
                  </a:lnTo>
                  <a:lnTo>
                    <a:pt x="512672" y="150967"/>
                  </a:lnTo>
                  <a:lnTo>
                    <a:pt x="497866" y="135192"/>
                  </a:lnTo>
                  <a:lnTo>
                    <a:pt x="480144" y="122401"/>
                  </a:lnTo>
                  <a:lnTo>
                    <a:pt x="480144" y="120279"/>
                  </a:lnTo>
                  <a:lnTo>
                    <a:pt x="473603" y="82028"/>
                  </a:lnTo>
                  <a:lnTo>
                    <a:pt x="426843" y="35243"/>
                  </a:lnTo>
                  <a:lnTo>
                    <a:pt x="392459" y="28300"/>
                  </a:lnTo>
                  <a:lnTo>
                    <a:pt x="381587" y="28953"/>
                  </a:lnTo>
                  <a:lnTo>
                    <a:pt x="371245" y="30865"/>
                  </a:lnTo>
                  <a:lnTo>
                    <a:pt x="361433" y="33972"/>
                  </a:lnTo>
                  <a:lnTo>
                    <a:pt x="352152" y="38206"/>
                  </a:lnTo>
                  <a:lnTo>
                    <a:pt x="338186" y="22386"/>
                  </a:lnTo>
                  <a:lnTo>
                    <a:pt x="321038" y="10347"/>
                  </a:lnTo>
                  <a:lnTo>
                    <a:pt x="301239" y="2686"/>
                  </a:lnTo>
                  <a:lnTo>
                    <a:pt x="279317" y="0"/>
                  </a:lnTo>
                  <a:lnTo>
                    <a:pt x="251452" y="4532"/>
                  </a:lnTo>
                  <a:lnTo>
                    <a:pt x="227166" y="17157"/>
                  </a:lnTo>
                  <a:lnTo>
                    <a:pt x="207919" y="36415"/>
                  </a:lnTo>
                  <a:lnTo>
                    <a:pt x="195168" y="60846"/>
                  </a:lnTo>
                  <a:lnTo>
                    <a:pt x="185246" y="56093"/>
                  </a:lnTo>
                  <a:lnTo>
                    <a:pt x="174662" y="52533"/>
                  </a:lnTo>
                  <a:lnTo>
                    <a:pt x="163546" y="50300"/>
                  </a:lnTo>
                  <a:lnTo>
                    <a:pt x="152033" y="49526"/>
                  </a:lnTo>
                  <a:lnTo>
                    <a:pt x="117638" y="56480"/>
                  </a:lnTo>
                  <a:lnTo>
                    <a:pt x="89540" y="75439"/>
                  </a:lnTo>
                  <a:lnTo>
                    <a:pt x="70591" y="103552"/>
                  </a:lnTo>
                  <a:lnTo>
                    <a:pt x="63642" y="137966"/>
                  </a:lnTo>
                  <a:lnTo>
                    <a:pt x="64680" y="151476"/>
                  </a:lnTo>
                  <a:lnTo>
                    <a:pt x="67708" y="164322"/>
                  </a:lnTo>
                  <a:lnTo>
                    <a:pt x="72591" y="176372"/>
                  </a:lnTo>
                  <a:lnTo>
                    <a:pt x="79199" y="187493"/>
                  </a:lnTo>
                  <a:lnTo>
                    <a:pt x="47433" y="201633"/>
                  </a:lnTo>
                  <a:lnTo>
                    <a:pt x="22363" y="224727"/>
                  </a:lnTo>
                  <a:lnTo>
                    <a:pt x="5911" y="254852"/>
                  </a:lnTo>
                  <a:lnTo>
                    <a:pt x="0" y="290084"/>
                  </a:lnTo>
                  <a:lnTo>
                    <a:pt x="8319" y="331441"/>
                  </a:lnTo>
                  <a:lnTo>
                    <a:pt x="31025" y="365170"/>
                  </a:lnTo>
                  <a:lnTo>
                    <a:pt x="64735" y="387888"/>
                  </a:lnTo>
                  <a:lnTo>
                    <a:pt x="106070" y="396212"/>
                  </a:lnTo>
                  <a:lnTo>
                    <a:pt x="112434" y="395969"/>
                  </a:lnTo>
                  <a:lnTo>
                    <a:pt x="118798" y="395328"/>
                  </a:lnTo>
                  <a:lnTo>
                    <a:pt x="125162" y="394422"/>
                  </a:lnTo>
                  <a:lnTo>
                    <a:pt x="131526" y="393382"/>
                  </a:lnTo>
                  <a:lnTo>
                    <a:pt x="162917" y="410263"/>
                  </a:lnTo>
                  <a:lnTo>
                    <a:pt x="199146" y="436099"/>
                  </a:lnTo>
                  <a:lnTo>
                    <a:pt x="229675" y="468700"/>
                  </a:lnTo>
                  <a:lnTo>
                    <a:pt x="243961" y="505879"/>
                  </a:lnTo>
                  <a:lnTo>
                    <a:pt x="241132" y="573093"/>
                  </a:lnTo>
                  <a:lnTo>
                    <a:pt x="241132" y="576631"/>
                  </a:lnTo>
                  <a:lnTo>
                    <a:pt x="239718" y="580169"/>
                  </a:lnTo>
                  <a:lnTo>
                    <a:pt x="236890" y="582999"/>
                  </a:lnTo>
                  <a:lnTo>
                    <a:pt x="230525" y="589366"/>
                  </a:lnTo>
                  <a:lnTo>
                    <a:pt x="226283" y="594319"/>
                  </a:lnTo>
                  <a:lnTo>
                    <a:pt x="229111" y="601394"/>
                  </a:lnTo>
                  <a:lnTo>
                    <a:pt x="235475" y="601394"/>
                  </a:lnTo>
                  <a:lnTo>
                    <a:pt x="313260" y="601394"/>
                  </a:lnTo>
                  <a:lnTo>
                    <a:pt x="318917" y="601394"/>
                  </a:lnTo>
                  <a:lnTo>
                    <a:pt x="321746" y="595734"/>
                  </a:lnTo>
                  <a:lnTo>
                    <a:pt x="319624" y="590781"/>
                  </a:lnTo>
                  <a:lnTo>
                    <a:pt x="316089" y="583706"/>
                  </a:lnTo>
                  <a:lnTo>
                    <a:pt x="313967" y="581584"/>
                  </a:lnTo>
                  <a:lnTo>
                    <a:pt x="311846" y="578754"/>
                  </a:lnTo>
                  <a:lnTo>
                    <a:pt x="309724" y="575923"/>
                  </a:lnTo>
                  <a:lnTo>
                    <a:pt x="309724" y="571678"/>
                  </a:lnTo>
                  <a:lnTo>
                    <a:pt x="306896" y="486068"/>
                  </a:lnTo>
                  <a:lnTo>
                    <a:pt x="306896" y="485360"/>
                  </a:lnTo>
                  <a:lnTo>
                    <a:pt x="307603" y="484653"/>
                  </a:lnTo>
                  <a:lnTo>
                    <a:pt x="316740" y="466998"/>
                  </a:lnTo>
                  <a:lnTo>
                    <a:pt x="334032" y="451665"/>
                  </a:lnTo>
                  <a:lnTo>
                    <a:pt x="357025" y="437791"/>
                  </a:lnTo>
                  <a:lnTo>
                    <a:pt x="383266" y="424513"/>
                  </a:lnTo>
                  <a:lnTo>
                    <a:pt x="410955" y="410396"/>
                  </a:lnTo>
                  <a:lnTo>
                    <a:pt x="437716" y="393825"/>
                  </a:lnTo>
                  <a:lnTo>
                    <a:pt x="460233" y="373671"/>
                  </a:lnTo>
                  <a:lnTo>
                    <a:pt x="475194" y="348809"/>
                  </a:lnTo>
                  <a:lnTo>
                    <a:pt x="481690" y="350776"/>
                  </a:lnTo>
                  <a:lnTo>
                    <a:pt x="488452" y="352346"/>
                  </a:lnTo>
                  <a:lnTo>
                    <a:pt x="495480" y="353385"/>
                  </a:lnTo>
                  <a:lnTo>
                    <a:pt x="502772" y="353761"/>
                  </a:lnTo>
                  <a:lnTo>
                    <a:pt x="535720" y="347062"/>
                  </a:lnTo>
                  <a:lnTo>
                    <a:pt x="562702" y="328821"/>
                  </a:lnTo>
                  <a:lnTo>
                    <a:pt x="580932" y="301825"/>
                  </a:lnTo>
                  <a:lnTo>
                    <a:pt x="587628" y="268858"/>
                  </a:lnTo>
                  <a:lnTo>
                    <a:pt x="583186" y="242945"/>
                  </a:lnTo>
                  <a:lnTo>
                    <a:pt x="571717" y="220216"/>
                  </a:lnTo>
                  <a:lnTo>
                    <a:pt x="554415" y="201997"/>
                  </a:lnTo>
                  <a:lnTo>
                    <a:pt x="532471" y="189616"/>
                  </a:lnTo>
                  <a:close/>
                </a:path>
              </a:pathLst>
            </a:custGeom>
            <a:ln w="825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9532" y="4015644"/>
              <a:ext cx="277670" cy="116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821558" y="3651084"/>
              <a:ext cx="687070" cy="687070"/>
            </a:xfrm>
            <a:custGeom>
              <a:avLst/>
              <a:gdLst/>
              <a:ahLst/>
              <a:cxnLst/>
              <a:rect l="l" t="t" r="r" b="b"/>
              <a:pathLst>
                <a:path w="687070" h="687070">
                  <a:moveTo>
                    <a:pt x="0" y="686600"/>
                  </a:moveTo>
                  <a:lnTo>
                    <a:pt x="686600" y="686600"/>
                  </a:lnTo>
                  <a:lnTo>
                    <a:pt x="686600" y="0"/>
                  </a:lnTo>
                  <a:lnTo>
                    <a:pt x="0" y="0"/>
                  </a:lnTo>
                  <a:lnTo>
                    <a:pt x="0" y="68660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414142" y="4546803"/>
            <a:ext cx="150114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alibri"/>
                <a:cs typeface="Calibri"/>
              </a:rPr>
              <a:t>Tree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692353"/>
            <a:ext cx="279781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10" dirty="0">
                <a:solidFill>
                  <a:srgbClr val="000000"/>
                </a:solidFill>
                <a:latin typeface="Calibri Light"/>
                <a:cs typeface="Calibri Light"/>
              </a:rPr>
              <a:t>Confusion Matrix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027" y="2539063"/>
            <a:ext cx="3293745" cy="85090"/>
            <a:chOff x="624027" y="25390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2562927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8"/>
                  </a:lnTo>
                  <a:lnTo>
                    <a:pt x="3146572" y="18993"/>
                  </a:lnTo>
                  <a:lnTo>
                    <a:pt x="3090931" y="20474"/>
                  </a:lnTo>
                  <a:lnTo>
                    <a:pt x="3034903" y="20595"/>
                  </a:lnTo>
                  <a:lnTo>
                    <a:pt x="2978886" y="19631"/>
                  </a:lnTo>
                  <a:lnTo>
                    <a:pt x="2923275" y="17858"/>
                  </a:lnTo>
                  <a:lnTo>
                    <a:pt x="2868467" y="15551"/>
                  </a:lnTo>
                  <a:lnTo>
                    <a:pt x="2712821" y="8173"/>
                  </a:lnTo>
                  <a:lnTo>
                    <a:pt x="2665186" y="6478"/>
                  </a:lnTo>
                  <a:lnTo>
                    <a:pt x="2620335" y="5624"/>
                  </a:lnTo>
                  <a:lnTo>
                    <a:pt x="2578663" y="5885"/>
                  </a:lnTo>
                  <a:lnTo>
                    <a:pt x="2540568" y="7537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25581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1" y="10650"/>
                  </a:lnTo>
                  <a:lnTo>
                    <a:pt x="118551" y="6628"/>
                  </a:lnTo>
                  <a:lnTo>
                    <a:pt x="176169" y="3577"/>
                  </a:lnTo>
                  <a:lnTo>
                    <a:pt x="232532" y="1472"/>
                  </a:lnTo>
                  <a:lnTo>
                    <a:pt x="287476" y="288"/>
                  </a:lnTo>
                  <a:lnTo>
                    <a:pt x="340839" y="0"/>
                  </a:lnTo>
                  <a:lnTo>
                    <a:pt x="392457" y="581"/>
                  </a:lnTo>
                  <a:lnTo>
                    <a:pt x="442167" y="2009"/>
                  </a:lnTo>
                  <a:lnTo>
                    <a:pt x="489807" y="4256"/>
                  </a:lnTo>
                  <a:lnTo>
                    <a:pt x="535212" y="7298"/>
                  </a:lnTo>
                  <a:lnTo>
                    <a:pt x="578220" y="11111"/>
                  </a:lnTo>
                  <a:lnTo>
                    <a:pt x="618667" y="15668"/>
                  </a:lnTo>
                  <a:lnTo>
                    <a:pt x="655567" y="19547"/>
                  </a:lnTo>
                  <a:lnTo>
                    <a:pt x="694145" y="22253"/>
                  </a:lnTo>
                  <a:lnTo>
                    <a:pt x="734543" y="23930"/>
                  </a:lnTo>
                  <a:lnTo>
                    <a:pt x="776902" y="24721"/>
                  </a:lnTo>
                  <a:lnTo>
                    <a:pt x="821363" y="24769"/>
                  </a:lnTo>
                  <a:lnTo>
                    <a:pt x="868067" y="24219"/>
                  </a:lnTo>
                  <a:lnTo>
                    <a:pt x="917156" y="23214"/>
                  </a:lnTo>
                  <a:lnTo>
                    <a:pt x="968771" y="21897"/>
                  </a:lnTo>
                  <a:lnTo>
                    <a:pt x="1023052" y="20413"/>
                  </a:lnTo>
                  <a:lnTo>
                    <a:pt x="1080141" y="18904"/>
                  </a:lnTo>
                  <a:lnTo>
                    <a:pt x="1140180" y="17515"/>
                  </a:lnTo>
                  <a:lnTo>
                    <a:pt x="1203309" y="16388"/>
                  </a:lnTo>
                  <a:lnTo>
                    <a:pt x="1269669" y="15668"/>
                  </a:lnTo>
                  <a:lnTo>
                    <a:pt x="1335545" y="15443"/>
                  </a:lnTo>
                  <a:lnTo>
                    <a:pt x="1397446" y="15638"/>
                  </a:lnTo>
                  <a:lnTo>
                    <a:pt x="1455852" y="16147"/>
                  </a:lnTo>
                  <a:lnTo>
                    <a:pt x="1511244" y="16867"/>
                  </a:lnTo>
                  <a:lnTo>
                    <a:pt x="1564101" y="17694"/>
                  </a:lnTo>
                  <a:lnTo>
                    <a:pt x="1614903" y="18523"/>
                  </a:lnTo>
                  <a:lnTo>
                    <a:pt x="1664131" y="19252"/>
                  </a:lnTo>
                  <a:lnTo>
                    <a:pt x="1712264" y="19775"/>
                  </a:lnTo>
                  <a:lnTo>
                    <a:pt x="1759782" y="19988"/>
                  </a:lnTo>
                  <a:lnTo>
                    <a:pt x="1807166" y="19789"/>
                  </a:lnTo>
                  <a:lnTo>
                    <a:pt x="1854895" y="19071"/>
                  </a:lnTo>
                  <a:lnTo>
                    <a:pt x="1903450" y="17732"/>
                  </a:lnTo>
                  <a:lnTo>
                    <a:pt x="1953310" y="15668"/>
                  </a:lnTo>
                  <a:lnTo>
                    <a:pt x="2004981" y="13799"/>
                  </a:lnTo>
                  <a:lnTo>
                    <a:pt x="2058413" y="12982"/>
                  </a:lnTo>
                  <a:lnTo>
                    <a:pt x="2113167" y="13015"/>
                  </a:lnTo>
                  <a:lnTo>
                    <a:pt x="2168804" y="13695"/>
                  </a:lnTo>
                  <a:lnTo>
                    <a:pt x="2224885" y="14822"/>
                  </a:lnTo>
                  <a:lnTo>
                    <a:pt x="2280971" y="16193"/>
                  </a:lnTo>
                  <a:lnTo>
                    <a:pt x="2336623" y="17606"/>
                  </a:lnTo>
                  <a:lnTo>
                    <a:pt x="2391401" y="18859"/>
                  </a:lnTo>
                  <a:lnTo>
                    <a:pt x="2444867" y="19751"/>
                  </a:lnTo>
                  <a:lnTo>
                    <a:pt x="2496581" y="20080"/>
                  </a:lnTo>
                  <a:lnTo>
                    <a:pt x="2546105" y="19644"/>
                  </a:lnTo>
                  <a:lnTo>
                    <a:pt x="2592999" y="18240"/>
                  </a:lnTo>
                  <a:lnTo>
                    <a:pt x="2636824" y="15668"/>
                  </a:lnTo>
                  <a:lnTo>
                    <a:pt x="2684804" y="12809"/>
                  </a:lnTo>
                  <a:lnTo>
                    <a:pt x="2736763" y="11144"/>
                  </a:lnTo>
                  <a:lnTo>
                    <a:pt x="2791703" y="10471"/>
                  </a:lnTo>
                  <a:lnTo>
                    <a:pt x="2848623" y="10588"/>
                  </a:lnTo>
                  <a:lnTo>
                    <a:pt x="2906523" y="11293"/>
                  </a:lnTo>
                  <a:lnTo>
                    <a:pt x="2964405" y="12382"/>
                  </a:lnTo>
                  <a:lnTo>
                    <a:pt x="3021268" y="13654"/>
                  </a:lnTo>
                  <a:lnTo>
                    <a:pt x="3076113" y="14906"/>
                  </a:lnTo>
                  <a:lnTo>
                    <a:pt x="3127939" y="15936"/>
                  </a:lnTo>
                  <a:lnTo>
                    <a:pt x="3175748" y="16541"/>
                  </a:lnTo>
                  <a:lnTo>
                    <a:pt x="3218540" y="16519"/>
                  </a:lnTo>
                  <a:lnTo>
                    <a:pt x="3255314" y="15668"/>
                  </a:lnTo>
                  <a:lnTo>
                    <a:pt x="3254552" y="23796"/>
                  </a:lnTo>
                  <a:lnTo>
                    <a:pt x="3254933" y="27733"/>
                  </a:lnTo>
                  <a:lnTo>
                    <a:pt x="3255314" y="33956"/>
                  </a:lnTo>
                  <a:lnTo>
                    <a:pt x="3216198" y="34693"/>
                  </a:lnTo>
                  <a:lnTo>
                    <a:pt x="3170970" y="34903"/>
                  </a:lnTo>
                  <a:lnTo>
                    <a:pt x="3120696" y="34689"/>
                  </a:lnTo>
                  <a:lnTo>
                    <a:pt x="3066439" y="34156"/>
                  </a:lnTo>
                  <a:lnTo>
                    <a:pt x="3009265" y="33406"/>
                  </a:lnTo>
                  <a:lnTo>
                    <a:pt x="2950240" y="32543"/>
                  </a:lnTo>
                  <a:lnTo>
                    <a:pt x="2890427" y="31670"/>
                  </a:lnTo>
                  <a:lnTo>
                    <a:pt x="2830893" y="30890"/>
                  </a:lnTo>
                  <a:lnTo>
                    <a:pt x="2772701" y="30307"/>
                  </a:lnTo>
                  <a:lnTo>
                    <a:pt x="2716918" y="30024"/>
                  </a:lnTo>
                  <a:lnTo>
                    <a:pt x="2664607" y="30144"/>
                  </a:lnTo>
                  <a:lnTo>
                    <a:pt x="2616834" y="30770"/>
                  </a:lnTo>
                  <a:lnTo>
                    <a:pt x="2574664" y="32007"/>
                  </a:lnTo>
                  <a:lnTo>
                    <a:pt x="2539161" y="33956"/>
                  </a:lnTo>
                  <a:lnTo>
                    <a:pt x="2505762" y="35563"/>
                  </a:lnTo>
                  <a:lnTo>
                    <a:pt x="2429730" y="35285"/>
                  </a:lnTo>
                  <a:lnTo>
                    <a:pt x="2387286" y="33901"/>
                  </a:lnTo>
                  <a:lnTo>
                    <a:pt x="2342017" y="32019"/>
                  </a:lnTo>
                  <a:lnTo>
                    <a:pt x="2294016" y="29891"/>
                  </a:lnTo>
                  <a:lnTo>
                    <a:pt x="2243378" y="27765"/>
                  </a:lnTo>
                  <a:lnTo>
                    <a:pt x="2190198" y="25892"/>
                  </a:lnTo>
                  <a:lnTo>
                    <a:pt x="2134569" y="24521"/>
                  </a:lnTo>
                  <a:lnTo>
                    <a:pt x="2076587" y="23904"/>
                  </a:lnTo>
                  <a:lnTo>
                    <a:pt x="2016345" y="24288"/>
                  </a:lnTo>
                  <a:lnTo>
                    <a:pt x="1953939" y="25925"/>
                  </a:lnTo>
                  <a:lnTo>
                    <a:pt x="1889462" y="29064"/>
                  </a:lnTo>
                  <a:lnTo>
                    <a:pt x="1823008" y="33956"/>
                  </a:lnTo>
                  <a:lnTo>
                    <a:pt x="1755041" y="39333"/>
                  </a:lnTo>
                  <a:lnTo>
                    <a:pt x="1695316" y="43059"/>
                  </a:lnTo>
                  <a:lnTo>
                    <a:pt x="1642398" y="45339"/>
                  </a:lnTo>
                  <a:lnTo>
                    <a:pt x="1594852" y="46380"/>
                  </a:lnTo>
                  <a:lnTo>
                    <a:pt x="1551244" y="46387"/>
                  </a:lnTo>
                  <a:lnTo>
                    <a:pt x="1510139" y="45566"/>
                  </a:lnTo>
                  <a:lnTo>
                    <a:pt x="1470104" y="44124"/>
                  </a:lnTo>
                  <a:lnTo>
                    <a:pt x="1429703" y="42266"/>
                  </a:lnTo>
                  <a:lnTo>
                    <a:pt x="1387502" y="40199"/>
                  </a:lnTo>
                  <a:lnTo>
                    <a:pt x="1342066" y="38129"/>
                  </a:lnTo>
                  <a:lnTo>
                    <a:pt x="1291961" y="36261"/>
                  </a:lnTo>
                  <a:lnTo>
                    <a:pt x="1235753" y="34801"/>
                  </a:lnTo>
                  <a:lnTo>
                    <a:pt x="1172006" y="33956"/>
                  </a:lnTo>
                  <a:lnTo>
                    <a:pt x="1133450" y="33803"/>
                  </a:lnTo>
                  <a:lnTo>
                    <a:pt x="1094538" y="33886"/>
                  </a:lnTo>
                  <a:lnTo>
                    <a:pt x="1055160" y="34174"/>
                  </a:lnTo>
                  <a:lnTo>
                    <a:pt x="1015206" y="34634"/>
                  </a:lnTo>
                  <a:lnTo>
                    <a:pt x="974566" y="35236"/>
                  </a:lnTo>
                  <a:lnTo>
                    <a:pt x="933129" y="35946"/>
                  </a:lnTo>
                  <a:lnTo>
                    <a:pt x="890786" y="36734"/>
                  </a:lnTo>
                  <a:lnTo>
                    <a:pt x="847426" y="37567"/>
                  </a:lnTo>
                  <a:lnTo>
                    <a:pt x="802940" y="38415"/>
                  </a:lnTo>
                  <a:lnTo>
                    <a:pt x="757218" y="39244"/>
                  </a:lnTo>
                  <a:lnTo>
                    <a:pt x="710148" y="40024"/>
                  </a:lnTo>
                  <a:lnTo>
                    <a:pt x="661622" y="40723"/>
                  </a:lnTo>
                  <a:lnTo>
                    <a:pt x="611529" y="41308"/>
                  </a:lnTo>
                  <a:lnTo>
                    <a:pt x="559759" y="41749"/>
                  </a:lnTo>
                  <a:lnTo>
                    <a:pt x="506202" y="42013"/>
                  </a:lnTo>
                  <a:lnTo>
                    <a:pt x="450748" y="42068"/>
                  </a:lnTo>
                  <a:lnTo>
                    <a:pt x="393286" y="41884"/>
                  </a:lnTo>
                  <a:lnTo>
                    <a:pt x="333708" y="41427"/>
                  </a:lnTo>
                  <a:lnTo>
                    <a:pt x="271902" y="40667"/>
                  </a:lnTo>
                  <a:lnTo>
                    <a:pt x="207758" y="39572"/>
                  </a:lnTo>
                  <a:lnTo>
                    <a:pt x="141168" y="38110"/>
                  </a:lnTo>
                  <a:lnTo>
                    <a:pt x="72019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6" y="2790570"/>
            <a:ext cx="3089910" cy="325374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Decision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Tree </a:t>
            </a:r>
            <a:r>
              <a:rPr sz="2200" dirty="0">
                <a:latin typeface="Calibri"/>
                <a:cs typeface="Calibri"/>
              </a:rPr>
              <a:t>confusion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showed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good </a:t>
            </a:r>
            <a:r>
              <a:rPr sz="2200" dirty="0">
                <a:latin typeface="Calibri"/>
                <a:cs typeface="Calibri"/>
              </a:rPr>
              <a:t>accuracy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result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3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false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positive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landing outcomes.</a:t>
            </a:r>
            <a:endParaRPr sz="2200">
              <a:latin typeface="Calibri"/>
              <a:cs typeface="Calibri"/>
            </a:endParaRPr>
          </a:p>
          <a:p>
            <a:pPr marL="240665" marR="292100" indent="-228600">
              <a:lnSpc>
                <a:spcPct val="9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latin typeface="Calibri"/>
                <a:cs typeface="Calibri"/>
              </a:rPr>
              <a:t>Tweaking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some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training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variable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might </a:t>
            </a:r>
            <a:r>
              <a:rPr sz="2200" dirty="0">
                <a:latin typeface="Calibri"/>
                <a:cs typeface="Calibri"/>
              </a:rPr>
              <a:t>improve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overall </a:t>
            </a:r>
            <a:r>
              <a:rPr sz="2200" dirty="0">
                <a:latin typeface="Calibri"/>
                <a:cs typeface="Calibri"/>
              </a:rPr>
              <a:t>accuracy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testing outcomes.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801" y="751389"/>
            <a:ext cx="6314153" cy="534285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32585"/>
            <a:ext cx="10196195" cy="2906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83.33%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successful/unsuccessful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training/testing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  <a:p>
            <a:pPr marL="241300" marR="21018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produce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outcome.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6170"/>
            <a:ext cx="9782175" cy="17998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please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refer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following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website: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2200" dirty="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</a:pPr>
            <a:r>
              <a:rPr lang="en-ID" sz="2400" dirty="0" err="1">
                <a:hlinkClick r:id="rId2"/>
              </a:rPr>
              <a:t>DanishNurhira</a:t>
            </a:r>
            <a:r>
              <a:rPr lang="en-ID" sz="2400" dirty="0">
                <a:hlinkClick r:id="rId2"/>
              </a:rPr>
              <a:t>/Capstone-Project-Coursera (github.com)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537575" cy="45085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00" dirty="0">
                <a:latin typeface="Microsoft Sans Serif"/>
                <a:cs typeface="Microsoft Sans Serif"/>
              </a:rPr>
              <a:t>Web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35" dirty="0">
                <a:latin typeface="Microsoft Sans Serif"/>
                <a:cs typeface="Microsoft Sans Serif"/>
              </a:rPr>
              <a:t>scraping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from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40" dirty="0">
                <a:latin typeface="Microsoft Sans Serif"/>
                <a:cs typeface="Microsoft Sans Serif"/>
              </a:rPr>
              <a:t>Wikipedia</a:t>
            </a:r>
            <a:r>
              <a:rPr sz="1900" spc="20" dirty="0">
                <a:latin typeface="Microsoft Sans Serif"/>
                <a:cs typeface="Microsoft Sans Serif"/>
              </a:rPr>
              <a:t> </a:t>
            </a:r>
            <a:r>
              <a:rPr sz="1900" spc="380" dirty="0">
                <a:latin typeface="Microsoft Sans Serif"/>
                <a:cs typeface="Microsoft Sans Serif"/>
              </a:rPr>
              <a:t>–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List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and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-85" dirty="0">
                <a:latin typeface="Microsoft Sans Serif"/>
                <a:cs typeface="Microsoft Sans Serif"/>
              </a:rPr>
              <a:t>Heavy</a:t>
            </a:r>
            <a:r>
              <a:rPr sz="1900" spc="-20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Launches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00" dirty="0">
                <a:latin typeface="Microsoft Sans Serif"/>
                <a:cs typeface="Microsoft Sans Serif"/>
              </a:rPr>
              <a:t>Web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35" dirty="0">
                <a:latin typeface="Microsoft Sans Serif"/>
                <a:cs typeface="Microsoft Sans Serif"/>
              </a:rPr>
              <a:t>scraping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from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5" dirty="0">
                <a:latin typeface="Microsoft Sans Serif"/>
                <a:cs typeface="Microsoft Sans Serif"/>
              </a:rPr>
              <a:t>Determined</a:t>
            </a:r>
            <a:r>
              <a:rPr sz="1900" spc="-45" dirty="0">
                <a:latin typeface="Microsoft Sans Serif"/>
                <a:cs typeface="Microsoft Sans Serif"/>
              </a:rPr>
              <a:t> </a:t>
            </a:r>
            <a:r>
              <a:rPr sz="1900" spc="-30" dirty="0">
                <a:latin typeface="Microsoft Sans Serif"/>
                <a:cs typeface="Microsoft Sans Serif"/>
              </a:rPr>
              <a:t>number</a:t>
            </a:r>
            <a:r>
              <a:rPr sz="1900" spc="-5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and</a:t>
            </a:r>
            <a:r>
              <a:rPr sz="1900" spc="-55" dirty="0">
                <a:latin typeface="Microsoft Sans Serif"/>
                <a:cs typeface="Microsoft Sans Serif"/>
              </a:rPr>
              <a:t> </a:t>
            </a:r>
            <a:r>
              <a:rPr sz="1900" spc="-60" dirty="0">
                <a:latin typeface="Microsoft Sans Serif"/>
                <a:cs typeface="Microsoft Sans Serif"/>
              </a:rPr>
              <a:t>occurrence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65" dirty="0">
                <a:latin typeface="Microsoft Sans Serif"/>
                <a:cs typeface="Microsoft Sans Serif"/>
              </a:rPr>
              <a:t> launches,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orbits,</a:t>
            </a:r>
            <a:r>
              <a:rPr sz="1900" spc="-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and</a:t>
            </a:r>
            <a:r>
              <a:rPr sz="1900" spc="-5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outcomes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2850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requests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page.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dataframes.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focus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29205" y="3899408"/>
            <a:ext cx="1574800" cy="949960"/>
            <a:chOff x="2029205" y="3899408"/>
            <a:chExt cx="1574800" cy="949960"/>
          </a:xfrm>
        </p:grpSpPr>
        <p:sp>
          <p:nvSpPr>
            <p:cNvPr id="5" name="object 5"/>
            <p:cNvSpPr/>
            <p:nvPr/>
          </p:nvSpPr>
          <p:spPr>
            <a:xfrm>
              <a:off x="2035555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1467993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2"/>
                  </a:lnTo>
                  <a:lnTo>
                    <a:pt x="7358" y="57221"/>
                  </a:lnTo>
                  <a:lnTo>
                    <a:pt x="0" y="93726"/>
                  </a:lnTo>
                  <a:lnTo>
                    <a:pt x="0" y="843280"/>
                  </a:lnTo>
                  <a:lnTo>
                    <a:pt x="7358" y="879784"/>
                  </a:lnTo>
                  <a:lnTo>
                    <a:pt x="27431" y="909574"/>
                  </a:lnTo>
                  <a:lnTo>
                    <a:pt x="57221" y="929647"/>
                  </a:lnTo>
                  <a:lnTo>
                    <a:pt x="93725" y="937006"/>
                  </a:lnTo>
                  <a:lnTo>
                    <a:pt x="1467993" y="937006"/>
                  </a:lnTo>
                  <a:lnTo>
                    <a:pt x="1504497" y="929647"/>
                  </a:lnTo>
                  <a:lnTo>
                    <a:pt x="1534286" y="909574"/>
                  </a:lnTo>
                  <a:lnTo>
                    <a:pt x="1554360" y="879784"/>
                  </a:lnTo>
                  <a:lnTo>
                    <a:pt x="1561719" y="843280"/>
                  </a:lnTo>
                  <a:lnTo>
                    <a:pt x="1561719" y="93726"/>
                  </a:lnTo>
                  <a:lnTo>
                    <a:pt x="1554360" y="57221"/>
                  </a:lnTo>
                  <a:lnTo>
                    <a:pt x="1534286" y="27432"/>
                  </a:lnTo>
                  <a:lnTo>
                    <a:pt x="1504497" y="7358"/>
                  </a:lnTo>
                  <a:lnTo>
                    <a:pt x="14679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5555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0" y="93726"/>
                  </a:moveTo>
                  <a:lnTo>
                    <a:pt x="7358" y="57221"/>
                  </a:lnTo>
                  <a:lnTo>
                    <a:pt x="27431" y="27432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67993" y="0"/>
                  </a:lnTo>
                  <a:lnTo>
                    <a:pt x="1504497" y="7358"/>
                  </a:lnTo>
                  <a:lnTo>
                    <a:pt x="1534286" y="27432"/>
                  </a:lnTo>
                  <a:lnTo>
                    <a:pt x="1554360" y="57221"/>
                  </a:lnTo>
                  <a:lnTo>
                    <a:pt x="1561719" y="93726"/>
                  </a:lnTo>
                  <a:lnTo>
                    <a:pt x="1561719" y="843280"/>
                  </a:lnTo>
                  <a:lnTo>
                    <a:pt x="1554360" y="879784"/>
                  </a:lnTo>
                  <a:lnTo>
                    <a:pt x="1534286" y="909574"/>
                  </a:lnTo>
                  <a:lnTo>
                    <a:pt x="1504497" y="929647"/>
                  </a:lnTo>
                  <a:lnTo>
                    <a:pt x="1467993" y="937006"/>
                  </a:lnTo>
                  <a:lnTo>
                    <a:pt x="93725" y="937006"/>
                  </a:lnTo>
                  <a:lnTo>
                    <a:pt x="57221" y="929647"/>
                  </a:lnTo>
                  <a:lnTo>
                    <a:pt x="27431" y="909574"/>
                  </a:lnTo>
                  <a:lnTo>
                    <a:pt x="7358" y="879784"/>
                  </a:lnTo>
                  <a:lnTo>
                    <a:pt x="0" y="84328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02001" y="3975861"/>
            <a:ext cx="1031240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278765">
              <a:lnSpc>
                <a:spcPts val="2640"/>
              </a:lnSpc>
              <a:spcBef>
                <a:spcPts val="385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53484" y="4180585"/>
            <a:ext cx="331470" cy="387350"/>
          </a:xfrm>
          <a:custGeom>
            <a:avLst/>
            <a:gdLst/>
            <a:ahLst/>
            <a:cxnLst/>
            <a:rect l="l" t="t" r="r" b="b"/>
            <a:pathLst>
              <a:path w="331470" h="387350">
                <a:moveTo>
                  <a:pt x="165480" y="0"/>
                </a:moveTo>
                <a:lnTo>
                  <a:pt x="165480" y="77469"/>
                </a:lnTo>
                <a:lnTo>
                  <a:pt x="0" y="77469"/>
                </a:lnTo>
                <a:lnTo>
                  <a:pt x="0" y="309880"/>
                </a:lnTo>
                <a:lnTo>
                  <a:pt x="165480" y="309880"/>
                </a:lnTo>
                <a:lnTo>
                  <a:pt x="165480" y="387350"/>
                </a:lnTo>
                <a:lnTo>
                  <a:pt x="331088" y="193675"/>
                </a:lnTo>
                <a:lnTo>
                  <a:pt x="16548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215638" y="3899408"/>
            <a:ext cx="1574800" cy="949960"/>
            <a:chOff x="4215638" y="3899408"/>
            <a:chExt cx="1574800" cy="949960"/>
          </a:xfrm>
        </p:grpSpPr>
        <p:sp>
          <p:nvSpPr>
            <p:cNvPr id="10" name="object 10"/>
            <p:cNvSpPr/>
            <p:nvPr/>
          </p:nvSpPr>
          <p:spPr>
            <a:xfrm>
              <a:off x="4221988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1467992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2"/>
                  </a:lnTo>
                  <a:lnTo>
                    <a:pt x="7358" y="57221"/>
                  </a:lnTo>
                  <a:lnTo>
                    <a:pt x="0" y="93726"/>
                  </a:lnTo>
                  <a:lnTo>
                    <a:pt x="0" y="843280"/>
                  </a:lnTo>
                  <a:lnTo>
                    <a:pt x="7358" y="879784"/>
                  </a:lnTo>
                  <a:lnTo>
                    <a:pt x="27432" y="909574"/>
                  </a:lnTo>
                  <a:lnTo>
                    <a:pt x="57221" y="929647"/>
                  </a:lnTo>
                  <a:lnTo>
                    <a:pt x="93725" y="937006"/>
                  </a:lnTo>
                  <a:lnTo>
                    <a:pt x="1467992" y="937006"/>
                  </a:lnTo>
                  <a:lnTo>
                    <a:pt x="1504443" y="929647"/>
                  </a:lnTo>
                  <a:lnTo>
                    <a:pt x="1534239" y="909574"/>
                  </a:lnTo>
                  <a:lnTo>
                    <a:pt x="1554343" y="879784"/>
                  </a:lnTo>
                  <a:lnTo>
                    <a:pt x="1561719" y="843280"/>
                  </a:lnTo>
                  <a:lnTo>
                    <a:pt x="1561719" y="93726"/>
                  </a:lnTo>
                  <a:lnTo>
                    <a:pt x="1554343" y="57221"/>
                  </a:lnTo>
                  <a:lnTo>
                    <a:pt x="1534239" y="27432"/>
                  </a:lnTo>
                  <a:lnTo>
                    <a:pt x="1504443" y="7358"/>
                  </a:lnTo>
                  <a:lnTo>
                    <a:pt x="14679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1988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0" y="93726"/>
                  </a:moveTo>
                  <a:lnTo>
                    <a:pt x="7358" y="57221"/>
                  </a:lnTo>
                  <a:lnTo>
                    <a:pt x="27432" y="27432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67992" y="0"/>
                  </a:lnTo>
                  <a:lnTo>
                    <a:pt x="1504443" y="7358"/>
                  </a:lnTo>
                  <a:lnTo>
                    <a:pt x="1534239" y="27432"/>
                  </a:lnTo>
                  <a:lnTo>
                    <a:pt x="1554343" y="57221"/>
                  </a:lnTo>
                  <a:lnTo>
                    <a:pt x="1561719" y="93726"/>
                  </a:lnTo>
                  <a:lnTo>
                    <a:pt x="1561719" y="843280"/>
                  </a:lnTo>
                  <a:lnTo>
                    <a:pt x="1554343" y="879784"/>
                  </a:lnTo>
                  <a:lnTo>
                    <a:pt x="1534239" y="909574"/>
                  </a:lnTo>
                  <a:lnTo>
                    <a:pt x="1504443" y="929647"/>
                  </a:lnTo>
                  <a:lnTo>
                    <a:pt x="1467992" y="937006"/>
                  </a:lnTo>
                  <a:lnTo>
                    <a:pt x="93725" y="937006"/>
                  </a:lnTo>
                  <a:lnTo>
                    <a:pt x="57221" y="929647"/>
                  </a:lnTo>
                  <a:lnTo>
                    <a:pt x="27432" y="909574"/>
                  </a:lnTo>
                  <a:lnTo>
                    <a:pt x="7358" y="879784"/>
                  </a:lnTo>
                  <a:lnTo>
                    <a:pt x="0" y="84328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33494" y="4143247"/>
            <a:ext cx="133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39790" y="4180585"/>
            <a:ext cx="331470" cy="387350"/>
          </a:xfrm>
          <a:custGeom>
            <a:avLst/>
            <a:gdLst/>
            <a:ahLst/>
            <a:cxnLst/>
            <a:rect l="l" t="t" r="r" b="b"/>
            <a:pathLst>
              <a:path w="331470" h="387350">
                <a:moveTo>
                  <a:pt x="165608" y="0"/>
                </a:moveTo>
                <a:lnTo>
                  <a:pt x="165608" y="77469"/>
                </a:lnTo>
                <a:lnTo>
                  <a:pt x="0" y="77469"/>
                </a:lnTo>
                <a:lnTo>
                  <a:pt x="0" y="309880"/>
                </a:lnTo>
                <a:lnTo>
                  <a:pt x="165608" y="309880"/>
                </a:lnTo>
                <a:lnTo>
                  <a:pt x="165608" y="387350"/>
                </a:lnTo>
                <a:lnTo>
                  <a:pt x="331088" y="193675"/>
                </a:lnTo>
                <a:lnTo>
                  <a:pt x="165608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01942" y="3899408"/>
            <a:ext cx="1574800" cy="949960"/>
            <a:chOff x="6401942" y="3899408"/>
            <a:chExt cx="1574800" cy="949960"/>
          </a:xfrm>
        </p:grpSpPr>
        <p:sp>
          <p:nvSpPr>
            <p:cNvPr id="15" name="object 15"/>
            <p:cNvSpPr/>
            <p:nvPr/>
          </p:nvSpPr>
          <p:spPr>
            <a:xfrm>
              <a:off x="6408292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1467992" y="0"/>
                  </a:moveTo>
                  <a:lnTo>
                    <a:pt x="93726" y="0"/>
                  </a:lnTo>
                  <a:lnTo>
                    <a:pt x="57275" y="7358"/>
                  </a:lnTo>
                  <a:lnTo>
                    <a:pt x="27479" y="27432"/>
                  </a:lnTo>
                  <a:lnTo>
                    <a:pt x="7375" y="57221"/>
                  </a:lnTo>
                  <a:lnTo>
                    <a:pt x="0" y="93726"/>
                  </a:lnTo>
                  <a:lnTo>
                    <a:pt x="0" y="843280"/>
                  </a:lnTo>
                  <a:lnTo>
                    <a:pt x="7375" y="879784"/>
                  </a:lnTo>
                  <a:lnTo>
                    <a:pt x="27479" y="909574"/>
                  </a:lnTo>
                  <a:lnTo>
                    <a:pt x="57275" y="929647"/>
                  </a:lnTo>
                  <a:lnTo>
                    <a:pt x="93726" y="937006"/>
                  </a:lnTo>
                  <a:lnTo>
                    <a:pt x="1467992" y="937006"/>
                  </a:lnTo>
                  <a:lnTo>
                    <a:pt x="1504497" y="929647"/>
                  </a:lnTo>
                  <a:lnTo>
                    <a:pt x="1534287" y="909574"/>
                  </a:lnTo>
                  <a:lnTo>
                    <a:pt x="1554360" y="879784"/>
                  </a:lnTo>
                  <a:lnTo>
                    <a:pt x="1561718" y="843280"/>
                  </a:lnTo>
                  <a:lnTo>
                    <a:pt x="1561718" y="93726"/>
                  </a:lnTo>
                  <a:lnTo>
                    <a:pt x="1554360" y="57221"/>
                  </a:lnTo>
                  <a:lnTo>
                    <a:pt x="1534287" y="27432"/>
                  </a:lnTo>
                  <a:lnTo>
                    <a:pt x="1504497" y="7358"/>
                  </a:lnTo>
                  <a:lnTo>
                    <a:pt x="14679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08292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0" y="93726"/>
                  </a:moveTo>
                  <a:lnTo>
                    <a:pt x="7375" y="57221"/>
                  </a:lnTo>
                  <a:lnTo>
                    <a:pt x="27479" y="27432"/>
                  </a:lnTo>
                  <a:lnTo>
                    <a:pt x="57275" y="7358"/>
                  </a:lnTo>
                  <a:lnTo>
                    <a:pt x="93726" y="0"/>
                  </a:lnTo>
                  <a:lnTo>
                    <a:pt x="1467992" y="0"/>
                  </a:lnTo>
                  <a:lnTo>
                    <a:pt x="1504497" y="7358"/>
                  </a:lnTo>
                  <a:lnTo>
                    <a:pt x="1534287" y="27432"/>
                  </a:lnTo>
                  <a:lnTo>
                    <a:pt x="1554360" y="57221"/>
                  </a:lnTo>
                  <a:lnTo>
                    <a:pt x="1561718" y="93726"/>
                  </a:lnTo>
                  <a:lnTo>
                    <a:pt x="1561718" y="843280"/>
                  </a:lnTo>
                  <a:lnTo>
                    <a:pt x="1554360" y="879784"/>
                  </a:lnTo>
                  <a:lnTo>
                    <a:pt x="1534287" y="909574"/>
                  </a:lnTo>
                  <a:lnTo>
                    <a:pt x="1504497" y="929647"/>
                  </a:lnTo>
                  <a:lnTo>
                    <a:pt x="1467992" y="937006"/>
                  </a:lnTo>
                  <a:lnTo>
                    <a:pt x="93726" y="937006"/>
                  </a:lnTo>
                  <a:lnTo>
                    <a:pt x="57275" y="929647"/>
                  </a:lnTo>
                  <a:lnTo>
                    <a:pt x="27479" y="909574"/>
                  </a:lnTo>
                  <a:lnTo>
                    <a:pt x="7375" y="879784"/>
                  </a:lnTo>
                  <a:lnTo>
                    <a:pt x="0" y="84328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21577" y="3975861"/>
            <a:ext cx="133540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342900">
              <a:lnSpc>
                <a:spcPts val="2640"/>
              </a:lnSpc>
              <a:spcBef>
                <a:spcPts val="38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Build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6221" y="4180585"/>
            <a:ext cx="331470" cy="387350"/>
          </a:xfrm>
          <a:custGeom>
            <a:avLst/>
            <a:gdLst/>
            <a:ahLst/>
            <a:cxnLst/>
            <a:rect l="l" t="t" r="r" b="b"/>
            <a:pathLst>
              <a:path w="331470" h="387350">
                <a:moveTo>
                  <a:pt x="165480" y="0"/>
                </a:moveTo>
                <a:lnTo>
                  <a:pt x="165480" y="77469"/>
                </a:lnTo>
                <a:lnTo>
                  <a:pt x="0" y="77469"/>
                </a:lnTo>
                <a:lnTo>
                  <a:pt x="0" y="309880"/>
                </a:lnTo>
                <a:lnTo>
                  <a:pt x="165480" y="309880"/>
                </a:lnTo>
                <a:lnTo>
                  <a:pt x="165480" y="387350"/>
                </a:lnTo>
                <a:lnTo>
                  <a:pt x="331088" y="193675"/>
                </a:lnTo>
                <a:lnTo>
                  <a:pt x="16548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588375" y="3899408"/>
            <a:ext cx="1574800" cy="949960"/>
            <a:chOff x="8588375" y="3899408"/>
            <a:chExt cx="1574800" cy="949960"/>
          </a:xfrm>
        </p:grpSpPr>
        <p:sp>
          <p:nvSpPr>
            <p:cNvPr id="20" name="object 20"/>
            <p:cNvSpPr/>
            <p:nvPr/>
          </p:nvSpPr>
          <p:spPr>
            <a:xfrm>
              <a:off x="8594725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1467993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2"/>
                  </a:lnTo>
                  <a:lnTo>
                    <a:pt x="7358" y="57221"/>
                  </a:lnTo>
                  <a:lnTo>
                    <a:pt x="0" y="93726"/>
                  </a:lnTo>
                  <a:lnTo>
                    <a:pt x="0" y="843280"/>
                  </a:lnTo>
                  <a:lnTo>
                    <a:pt x="7358" y="879784"/>
                  </a:lnTo>
                  <a:lnTo>
                    <a:pt x="27431" y="909574"/>
                  </a:lnTo>
                  <a:lnTo>
                    <a:pt x="57221" y="929647"/>
                  </a:lnTo>
                  <a:lnTo>
                    <a:pt x="93725" y="937006"/>
                  </a:lnTo>
                  <a:lnTo>
                    <a:pt x="1467993" y="937006"/>
                  </a:lnTo>
                  <a:lnTo>
                    <a:pt x="1504497" y="929647"/>
                  </a:lnTo>
                  <a:lnTo>
                    <a:pt x="1534286" y="909574"/>
                  </a:lnTo>
                  <a:lnTo>
                    <a:pt x="1554360" y="879784"/>
                  </a:lnTo>
                  <a:lnTo>
                    <a:pt x="1561719" y="843280"/>
                  </a:lnTo>
                  <a:lnTo>
                    <a:pt x="1561719" y="93726"/>
                  </a:lnTo>
                  <a:lnTo>
                    <a:pt x="1554360" y="57221"/>
                  </a:lnTo>
                  <a:lnTo>
                    <a:pt x="1534287" y="27432"/>
                  </a:lnTo>
                  <a:lnTo>
                    <a:pt x="1504497" y="7358"/>
                  </a:lnTo>
                  <a:lnTo>
                    <a:pt x="14679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94725" y="3905758"/>
              <a:ext cx="1562100" cy="937260"/>
            </a:xfrm>
            <a:custGeom>
              <a:avLst/>
              <a:gdLst/>
              <a:ahLst/>
              <a:cxnLst/>
              <a:rect l="l" t="t" r="r" b="b"/>
              <a:pathLst>
                <a:path w="1562100" h="937260">
                  <a:moveTo>
                    <a:pt x="0" y="93726"/>
                  </a:moveTo>
                  <a:lnTo>
                    <a:pt x="7358" y="57221"/>
                  </a:lnTo>
                  <a:lnTo>
                    <a:pt x="27431" y="27432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67993" y="0"/>
                  </a:lnTo>
                  <a:lnTo>
                    <a:pt x="1504497" y="7358"/>
                  </a:lnTo>
                  <a:lnTo>
                    <a:pt x="1534287" y="27432"/>
                  </a:lnTo>
                  <a:lnTo>
                    <a:pt x="1554360" y="57221"/>
                  </a:lnTo>
                  <a:lnTo>
                    <a:pt x="1561719" y="93726"/>
                  </a:lnTo>
                  <a:lnTo>
                    <a:pt x="1561719" y="843280"/>
                  </a:lnTo>
                  <a:lnTo>
                    <a:pt x="1554360" y="879784"/>
                  </a:lnTo>
                  <a:lnTo>
                    <a:pt x="1534286" y="909574"/>
                  </a:lnTo>
                  <a:lnTo>
                    <a:pt x="1504497" y="929647"/>
                  </a:lnTo>
                  <a:lnTo>
                    <a:pt x="1467993" y="937006"/>
                  </a:lnTo>
                  <a:lnTo>
                    <a:pt x="93725" y="937006"/>
                  </a:lnTo>
                  <a:lnTo>
                    <a:pt x="57221" y="929647"/>
                  </a:lnTo>
                  <a:lnTo>
                    <a:pt x="27431" y="909574"/>
                  </a:lnTo>
                  <a:lnTo>
                    <a:pt x="7358" y="879784"/>
                  </a:lnTo>
                  <a:lnTo>
                    <a:pt x="0" y="84328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23503" y="4143247"/>
            <a:ext cx="1306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783461"/>
            <a:ext cx="4362450" cy="158889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D" sz="2400" dirty="0">
                <a:hlinkClick r:id="rId2"/>
              </a:rPr>
              <a:t>Capstone-Project-Coursera/SpaceX Data </a:t>
            </a:r>
            <a:r>
              <a:rPr lang="en-ID" sz="2400" dirty="0" err="1">
                <a:hlinkClick r:id="rId2"/>
              </a:rPr>
              <a:t>Collection.ipynb</a:t>
            </a:r>
            <a:r>
              <a:rPr lang="en-ID" sz="2400" dirty="0">
                <a:hlinkClick r:id="rId2"/>
              </a:rPr>
              <a:t> at main · </a:t>
            </a:r>
            <a:r>
              <a:rPr lang="en-ID" sz="2400" dirty="0" err="1">
                <a:hlinkClick r:id="rId2"/>
              </a:rPr>
              <a:t>DanishNurhira</a:t>
            </a:r>
            <a:r>
              <a:rPr lang="en-ID" sz="2400" dirty="0">
                <a:hlinkClick r:id="rId2"/>
              </a:rPr>
              <a:t>/Capstone-Project-Coursera (github.com)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60233" y="1794382"/>
            <a:ext cx="1826260" cy="610235"/>
            <a:chOff x="7460233" y="1794382"/>
            <a:chExt cx="1826260" cy="610235"/>
          </a:xfrm>
        </p:grpSpPr>
        <p:sp>
          <p:nvSpPr>
            <p:cNvPr id="5" name="object 5"/>
            <p:cNvSpPr/>
            <p:nvPr/>
          </p:nvSpPr>
          <p:spPr>
            <a:xfrm>
              <a:off x="7466583" y="1800732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1753743" y="0"/>
                  </a:moveTo>
                  <a:lnTo>
                    <a:pt x="59817" y="0"/>
                  </a:lnTo>
                  <a:lnTo>
                    <a:pt x="36540" y="4683"/>
                  </a:lnTo>
                  <a:lnTo>
                    <a:pt x="17525" y="17462"/>
                  </a:lnTo>
                  <a:lnTo>
                    <a:pt x="4702" y="36433"/>
                  </a:lnTo>
                  <a:lnTo>
                    <a:pt x="0" y="59689"/>
                  </a:lnTo>
                  <a:lnTo>
                    <a:pt x="0" y="537337"/>
                  </a:lnTo>
                  <a:lnTo>
                    <a:pt x="4702" y="560540"/>
                  </a:lnTo>
                  <a:lnTo>
                    <a:pt x="17525" y="579516"/>
                  </a:lnTo>
                  <a:lnTo>
                    <a:pt x="36540" y="592326"/>
                  </a:lnTo>
                  <a:lnTo>
                    <a:pt x="59817" y="597026"/>
                  </a:lnTo>
                  <a:lnTo>
                    <a:pt x="1753743" y="597026"/>
                  </a:lnTo>
                  <a:lnTo>
                    <a:pt x="1776946" y="592326"/>
                  </a:lnTo>
                  <a:lnTo>
                    <a:pt x="1795922" y="579516"/>
                  </a:lnTo>
                  <a:lnTo>
                    <a:pt x="1808732" y="560540"/>
                  </a:lnTo>
                  <a:lnTo>
                    <a:pt x="1813433" y="537337"/>
                  </a:lnTo>
                  <a:lnTo>
                    <a:pt x="1813433" y="59689"/>
                  </a:lnTo>
                  <a:lnTo>
                    <a:pt x="1808732" y="36433"/>
                  </a:lnTo>
                  <a:lnTo>
                    <a:pt x="1795922" y="17462"/>
                  </a:lnTo>
                  <a:lnTo>
                    <a:pt x="1776946" y="4683"/>
                  </a:lnTo>
                  <a:lnTo>
                    <a:pt x="17537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66583" y="1800732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0" y="59689"/>
                  </a:moveTo>
                  <a:lnTo>
                    <a:pt x="4702" y="36433"/>
                  </a:lnTo>
                  <a:lnTo>
                    <a:pt x="17525" y="17462"/>
                  </a:lnTo>
                  <a:lnTo>
                    <a:pt x="36540" y="4683"/>
                  </a:lnTo>
                  <a:lnTo>
                    <a:pt x="59817" y="0"/>
                  </a:lnTo>
                  <a:lnTo>
                    <a:pt x="1753743" y="0"/>
                  </a:lnTo>
                  <a:lnTo>
                    <a:pt x="1776946" y="4683"/>
                  </a:lnTo>
                  <a:lnTo>
                    <a:pt x="1795922" y="17462"/>
                  </a:lnTo>
                  <a:lnTo>
                    <a:pt x="1808732" y="36433"/>
                  </a:lnTo>
                  <a:lnTo>
                    <a:pt x="1813433" y="59689"/>
                  </a:lnTo>
                  <a:lnTo>
                    <a:pt x="1813433" y="537337"/>
                  </a:lnTo>
                  <a:lnTo>
                    <a:pt x="1808732" y="560540"/>
                  </a:lnTo>
                  <a:lnTo>
                    <a:pt x="1795922" y="579516"/>
                  </a:lnTo>
                  <a:lnTo>
                    <a:pt x="1776946" y="592326"/>
                  </a:lnTo>
                  <a:lnTo>
                    <a:pt x="1753743" y="597026"/>
                  </a:lnTo>
                  <a:lnTo>
                    <a:pt x="59817" y="597026"/>
                  </a:lnTo>
                  <a:lnTo>
                    <a:pt x="36540" y="592326"/>
                  </a:lnTo>
                  <a:lnTo>
                    <a:pt x="17525" y="579516"/>
                  </a:lnTo>
                  <a:lnTo>
                    <a:pt x="4702" y="560540"/>
                  </a:lnTo>
                  <a:lnTo>
                    <a:pt x="0" y="537337"/>
                  </a:lnTo>
                  <a:lnTo>
                    <a:pt x="0" y="596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6192" y="1950211"/>
            <a:ext cx="9740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60233" y="2434970"/>
            <a:ext cx="1826260" cy="864869"/>
            <a:chOff x="7460233" y="2434970"/>
            <a:chExt cx="1826260" cy="864869"/>
          </a:xfrm>
        </p:grpSpPr>
        <p:sp>
          <p:nvSpPr>
            <p:cNvPr id="9" name="object 9"/>
            <p:cNvSpPr/>
            <p:nvPr/>
          </p:nvSpPr>
          <p:spPr>
            <a:xfrm>
              <a:off x="8238997" y="2434970"/>
              <a:ext cx="268605" cy="224154"/>
            </a:xfrm>
            <a:custGeom>
              <a:avLst/>
              <a:gdLst/>
              <a:ahLst/>
              <a:cxnLst/>
              <a:rect l="l" t="t" r="r" b="b"/>
              <a:pathLst>
                <a:path w="268604" h="224155">
                  <a:moveTo>
                    <a:pt x="214883" y="0"/>
                  </a:moveTo>
                  <a:lnTo>
                    <a:pt x="53721" y="0"/>
                  </a:lnTo>
                  <a:lnTo>
                    <a:pt x="53721" y="112013"/>
                  </a:lnTo>
                  <a:lnTo>
                    <a:pt x="0" y="112013"/>
                  </a:lnTo>
                  <a:lnTo>
                    <a:pt x="134366" y="223900"/>
                  </a:lnTo>
                  <a:lnTo>
                    <a:pt x="268604" y="112013"/>
                  </a:lnTo>
                  <a:lnTo>
                    <a:pt x="214883" y="112013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6583" y="2696209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1753743" y="0"/>
                  </a:moveTo>
                  <a:lnTo>
                    <a:pt x="59817" y="0"/>
                  </a:lnTo>
                  <a:lnTo>
                    <a:pt x="36540" y="4683"/>
                  </a:lnTo>
                  <a:lnTo>
                    <a:pt x="17525" y="17462"/>
                  </a:lnTo>
                  <a:lnTo>
                    <a:pt x="4702" y="36433"/>
                  </a:lnTo>
                  <a:lnTo>
                    <a:pt x="0" y="59689"/>
                  </a:lnTo>
                  <a:lnTo>
                    <a:pt x="0" y="537337"/>
                  </a:lnTo>
                  <a:lnTo>
                    <a:pt x="4702" y="560540"/>
                  </a:lnTo>
                  <a:lnTo>
                    <a:pt x="17525" y="579516"/>
                  </a:lnTo>
                  <a:lnTo>
                    <a:pt x="36540" y="592326"/>
                  </a:lnTo>
                  <a:lnTo>
                    <a:pt x="59817" y="597026"/>
                  </a:lnTo>
                  <a:lnTo>
                    <a:pt x="1753743" y="597026"/>
                  </a:lnTo>
                  <a:lnTo>
                    <a:pt x="1776946" y="592326"/>
                  </a:lnTo>
                  <a:lnTo>
                    <a:pt x="1795922" y="579516"/>
                  </a:lnTo>
                  <a:lnTo>
                    <a:pt x="1808732" y="560540"/>
                  </a:lnTo>
                  <a:lnTo>
                    <a:pt x="1813433" y="537337"/>
                  </a:lnTo>
                  <a:lnTo>
                    <a:pt x="1813433" y="59689"/>
                  </a:lnTo>
                  <a:lnTo>
                    <a:pt x="1808732" y="36433"/>
                  </a:lnTo>
                  <a:lnTo>
                    <a:pt x="1795922" y="17462"/>
                  </a:lnTo>
                  <a:lnTo>
                    <a:pt x="1776946" y="4683"/>
                  </a:lnTo>
                  <a:lnTo>
                    <a:pt x="17537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6583" y="2696209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0" y="59689"/>
                  </a:moveTo>
                  <a:lnTo>
                    <a:pt x="4702" y="36433"/>
                  </a:lnTo>
                  <a:lnTo>
                    <a:pt x="17525" y="17462"/>
                  </a:lnTo>
                  <a:lnTo>
                    <a:pt x="36540" y="4683"/>
                  </a:lnTo>
                  <a:lnTo>
                    <a:pt x="59817" y="0"/>
                  </a:lnTo>
                  <a:lnTo>
                    <a:pt x="1753743" y="0"/>
                  </a:lnTo>
                  <a:lnTo>
                    <a:pt x="1776946" y="4683"/>
                  </a:lnTo>
                  <a:lnTo>
                    <a:pt x="1795922" y="17462"/>
                  </a:lnTo>
                  <a:lnTo>
                    <a:pt x="1808732" y="36433"/>
                  </a:lnTo>
                  <a:lnTo>
                    <a:pt x="1813433" y="59689"/>
                  </a:lnTo>
                  <a:lnTo>
                    <a:pt x="1813433" y="537337"/>
                  </a:lnTo>
                  <a:lnTo>
                    <a:pt x="1808732" y="560540"/>
                  </a:lnTo>
                  <a:lnTo>
                    <a:pt x="1795922" y="579516"/>
                  </a:lnTo>
                  <a:lnTo>
                    <a:pt x="1776946" y="592326"/>
                  </a:lnTo>
                  <a:lnTo>
                    <a:pt x="1753743" y="597026"/>
                  </a:lnTo>
                  <a:lnTo>
                    <a:pt x="59817" y="597026"/>
                  </a:lnTo>
                  <a:lnTo>
                    <a:pt x="36540" y="592326"/>
                  </a:lnTo>
                  <a:lnTo>
                    <a:pt x="17525" y="579516"/>
                  </a:lnTo>
                  <a:lnTo>
                    <a:pt x="4702" y="560540"/>
                  </a:lnTo>
                  <a:lnTo>
                    <a:pt x="0" y="537337"/>
                  </a:lnTo>
                  <a:lnTo>
                    <a:pt x="0" y="596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35316" y="2846070"/>
            <a:ext cx="12769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60233" y="3330447"/>
            <a:ext cx="1826260" cy="2655570"/>
            <a:chOff x="7460233" y="3330447"/>
            <a:chExt cx="1826260" cy="2655570"/>
          </a:xfrm>
        </p:grpSpPr>
        <p:sp>
          <p:nvSpPr>
            <p:cNvPr id="14" name="object 14"/>
            <p:cNvSpPr/>
            <p:nvPr/>
          </p:nvSpPr>
          <p:spPr>
            <a:xfrm>
              <a:off x="8238997" y="3330447"/>
              <a:ext cx="268605" cy="224154"/>
            </a:xfrm>
            <a:custGeom>
              <a:avLst/>
              <a:gdLst/>
              <a:ahLst/>
              <a:cxnLst/>
              <a:rect l="l" t="t" r="r" b="b"/>
              <a:pathLst>
                <a:path w="268604" h="224154">
                  <a:moveTo>
                    <a:pt x="214883" y="0"/>
                  </a:moveTo>
                  <a:lnTo>
                    <a:pt x="53721" y="0"/>
                  </a:lnTo>
                  <a:lnTo>
                    <a:pt x="53721" y="112013"/>
                  </a:lnTo>
                  <a:lnTo>
                    <a:pt x="0" y="112013"/>
                  </a:lnTo>
                  <a:lnTo>
                    <a:pt x="134366" y="223900"/>
                  </a:lnTo>
                  <a:lnTo>
                    <a:pt x="268604" y="112013"/>
                  </a:lnTo>
                  <a:lnTo>
                    <a:pt x="214883" y="112013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66583" y="3591686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1753743" y="0"/>
                  </a:moveTo>
                  <a:lnTo>
                    <a:pt x="59817" y="0"/>
                  </a:lnTo>
                  <a:lnTo>
                    <a:pt x="36540" y="4683"/>
                  </a:lnTo>
                  <a:lnTo>
                    <a:pt x="17525" y="17462"/>
                  </a:lnTo>
                  <a:lnTo>
                    <a:pt x="4702" y="36433"/>
                  </a:lnTo>
                  <a:lnTo>
                    <a:pt x="0" y="59689"/>
                  </a:lnTo>
                  <a:lnTo>
                    <a:pt x="0" y="537210"/>
                  </a:lnTo>
                  <a:lnTo>
                    <a:pt x="4702" y="560486"/>
                  </a:lnTo>
                  <a:lnTo>
                    <a:pt x="17525" y="579501"/>
                  </a:lnTo>
                  <a:lnTo>
                    <a:pt x="36540" y="592324"/>
                  </a:lnTo>
                  <a:lnTo>
                    <a:pt x="59817" y="597026"/>
                  </a:lnTo>
                  <a:lnTo>
                    <a:pt x="1753743" y="597026"/>
                  </a:lnTo>
                  <a:lnTo>
                    <a:pt x="1776946" y="592324"/>
                  </a:lnTo>
                  <a:lnTo>
                    <a:pt x="1795922" y="579501"/>
                  </a:lnTo>
                  <a:lnTo>
                    <a:pt x="1808732" y="560486"/>
                  </a:lnTo>
                  <a:lnTo>
                    <a:pt x="1813433" y="537210"/>
                  </a:lnTo>
                  <a:lnTo>
                    <a:pt x="1813433" y="59689"/>
                  </a:lnTo>
                  <a:lnTo>
                    <a:pt x="1808732" y="36433"/>
                  </a:lnTo>
                  <a:lnTo>
                    <a:pt x="1795922" y="17462"/>
                  </a:lnTo>
                  <a:lnTo>
                    <a:pt x="1776946" y="4683"/>
                  </a:lnTo>
                  <a:lnTo>
                    <a:pt x="17537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6583" y="3591686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0" y="59689"/>
                  </a:moveTo>
                  <a:lnTo>
                    <a:pt x="4702" y="36433"/>
                  </a:lnTo>
                  <a:lnTo>
                    <a:pt x="17525" y="17462"/>
                  </a:lnTo>
                  <a:lnTo>
                    <a:pt x="36540" y="4683"/>
                  </a:lnTo>
                  <a:lnTo>
                    <a:pt x="59817" y="0"/>
                  </a:lnTo>
                  <a:lnTo>
                    <a:pt x="1753743" y="0"/>
                  </a:lnTo>
                  <a:lnTo>
                    <a:pt x="1776946" y="4683"/>
                  </a:lnTo>
                  <a:lnTo>
                    <a:pt x="1795922" y="17462"/>
                  </a:lnTo>
                  <a:lnTo>
                    <a:pt x="1808732" y="36433"/>
                  </a:lnTo>
                  <a:lnTo>
                    <a:pt x="1813433" y="59689"/>
                  </a:lnTo>
                  <a:lnTo>
                    <a:pt x="1813433" y="537210"/>
                  </a:lnTo>
                  <a:lnTo>
                    <a:pt x="1808732" y="560486"/>
                  </a:lnTo>
                  <a:lnTo>
                    <a:pt x="1795922" y="579501"/>
                  </a:lnTo>
                  <a:lnTo>
                    <a:pt x="1776946" y="592324"/>
                  </a:lnTo>
                  <a:lnTo>
                    <a:pt x="1753743" y="597026"/>
                  </a:lnTo>
                  <a:lnTo>
                    <a:pt x="59817" y="597026"/>
                  </a:lnTo>
                  <a:lnTo>
                    <a:pt x="36540" y="592324"/>
                  </a:lnTo>
                  <a:lnTo>
                    <a:pt x="17525" y="579501"/>
                  </a:lnTo>
                  <a:lnTo>
                    <a:pt x="4702" y="560486"/>
                  </a:lnTo>
                  <a:lnTo>
                    <a:pt x="0" y="537210"/>
                  </a:lnTo>
                  <a:lnTo>
                    <a:pt x="0" y="596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97" y="4225924"/>
              <a:ext cx="268605" cy="224154"/>
            </a:xfrm>
            <a:custGeom>
              <a:avLst/>
              <a:gdLst/>
              <a:ahLst/>
              <a:cxnLst/>
              <a:rect l="l" t="t" r="r" b="b"/>
              <a:pathLst>
                <a:path w="268604" h="224154">
                  <a:moveTo>
                    <a:pt x="214883" y="0"/>
                  </a:moveTo>
                  <a:lnTo>
                    <a:pt x="53721" y="0"/>
                  </a:lnTo>
                  <a:lnTo>
                    <a:pt x="53721" y="112013"/>
                  </a:lnTo>
                  <a:lnTo>
                    <a:pt x="0" y="112013"/>
                  </a:lnTo>
                  <a:lnTo>
                    <a:pt x="134366" y="223900"/>
                  </a:lnTo>
                  <a:lnTo>
                    <a:pt x="268604" y="112013"/>
                  </a:lnTo>
                  <a:lnTo>
                    <a:pt x="214883" y="112013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66583" y="4487163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1753743" y="0"/>
                  </a:moveTo>
                  <a:lnTo>
                    <a:pt x="59817" y="0"/>
                  </a:lnTo>
                  <a:lnTo>
                    <a:pt x="36540" y="4683"/>
                  </a:lnTo>
                  <a:lnTo>
                    <a:pt x="17525" y="17462"/>
                  </a:lnTo>
                  <a:lnTo>
                    <a:pt x="4702" y="36433"/>
                  </a:lnTo>
                  <a:lnTo>
                    <a:pt x="0" y="59690"/>
                  </a:lnTo>
                  <a:lnTo>
                    <a:pt x="0" y="537210"/>
                  </a:lnTo>
                  <a:lnTo>
                    <a:pt x="4702" y="560486"/>
                  </a:lnTo>
                  <a:lnTo>
                    <a:pt x="17525" y="579501"/>
                  </a:lnTo>
                  <a:lnTo>
                    <a:pt x="36540" y="592324"/>
                  </a:lnTo>
                  <a:lnTo>
                    <a:pt x="59817" y="597027"/>
                  </a:lnTo>
                  <a:lnTo>
                    <a:pt x="1753743" y="597027"/>
                  </a:lnTo>
                  <a:lnTo>
                    <a:pt x="1776946" y="592324"/>
                  </a:lnTo>
                  <a:lnTo>
                    <a:pt x="1795922" y="579501"/>
                  </a:lnTo>
                  <a:lnTo>
                    <a:pt x="1808732" y="560486"/>
                  </a:lnTo>
                  <a:lnTo>
                    <a:pt x="1813433" y="537210"/>
                  </a:lnTo>
                  <a:lnTo>
                    <a:pt x="1813433" y="59690"/>
                  </a:lnTo>
                  <a:lnTo>
                    <a:pt x="1808732" y="36433"/>
                  </a:lnTo>
                  <a:lnTo>
                    <a:pt x="1795922" y="17462"/>
                  </a:lnTo>
                  <a:lnTo>
                    <a:pt x="1776946" y="4683"/>
                  </a:lnTo>
                  <a:lnTo>
                    <a:pt x="17537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66583" y="4487163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0" y="59690"/>
                  </a:moveTo>
                  <a:lnTo>
                    <a:pt x="4702" y="36433"/>
                  </a:lnTo>
                  <a:lnTo>
                    <a:pt x="17525" y="17462"/>
                  </a:lnTo>
                  <a:lnTo>
                    <a:pt x="36540" y="4683"/>
                  </a:lnTo>
                  <a:lnTo>
                    <a:pt x="59817" y="0"/>
                  </a:lnTo>
                  <a:lnTo>
                    <a:pt x="1753743" y="0"/>
                  </a:lnTo>
                  <a:lnTo>
                    <a:pt x="1776946" y="4683"/>
                  </a:lnTo>
                  <a:lnTo>
                    <a:pt x="1795922" y="17462"/>
                  </a:lnTo>
                  <a:lnTo>
                    <a:pt x="1808732" y="36433"/>
                  </a:lnTo>
                  <a:lnTo>
                    <a:pt x="1813433" y="59690"/>
                  </a:lnTo>
                  <a:lnTo>
                    <a:pt x="1813433" y="537210"/>
                  </a:lnTo>
                  <a:lnTo>
                    <a:pt x="1808732" y="560486"/>
                  </a:lnTo>
                  <a:lnTo>
                    <a:pt x="1795922" y="579501"/>
                  </a:lnTo>
                  <a:lnTo>
                    <a:pt x="1776946" y="592324"/>
                  </a:lnTo>
                  <a:lnTo>
                    <a:pt x="1753743" y="597027"/>
                  </a:lnTo>
                  <a:lnTo>
                    <a:pt x="59817" y="597027"/>
                  </a:lnTo>
                  <a:lnTo>
                    <a:pt x="36540" y="592324"/>
                  </a:lnTo>
                  <a:lnTo>
                    <a:pt x="17525" y="579501"/>
                  </a:lnTo>
                  <a:lnTo>
                    <a:pt x="4702" y="560486"/>
                  </a:lnTo>
                  <a:lnTo>
                    <a:pt x="0" y="537210"/>
                  </a:lnTo>
                  <a:lnTo>
                    <a:pt x="0" y="5969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38997" y="5121401"/>
              <a:ext cx="268605" cy="224154"/>
            </a:xfrm>
            <a:custGeom>
              <a:avLst/>
              <a:gdLst/>
              <a:ahLst/>
              <a:cxnLst/>
              <a:rect l="l" t="t" r="r" b="b"/>
              <a:pathLst>
                <a:path w="268604" h="224154">
                  <a:moveTo>
                    <a:pt x="214883" y="0"/>
                  </a:moveTo>
                  <a:lnTo>
                    <a:pt x="53721" y="0"/>
                  </a:lnTo>
                  <a:lnTo>
                    <a:pt x="53721" y="112014"/>
                  </a:lnTo>
                  <a:lnTo>
                    <a:pt x="0" y="112014"/>
                  </a:lnTo>
                  <a:lnTo>
                    <a:pt x="134366" y="223901"/>
                  </a:lnTo>
                  <a:lnTo>
                    <a:pt x="268604" y="112014"/>
                  </a:lnTo>
                  <a:lnTo>
                    <a:pt x="214883" y="112014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66583" y="5382640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1753743" y="0"/>
                  </a:moveTo>
                  <a:lnTo>
                    <a:pt x="59817" y="0"/>
                  </a:lnTo>
                  <a:lnTo>
                    <a:pt x="36540" y="4683"/>
                  </a:lnTo>
                  <a:lnTo>
                    <a:pt x="17525" y="17462"/>
                  </a:lnTo>
                  <a:lnTo>
                    <a:pt x="4702" y="36433"/>
                  </a:lnTo>
                  <a:lnTo>
                    <a:pt x="0" y="59690"/>
                  </a:lnTo>
                  <a:lnTo>
                    <a:pt x="0" y="537260"/>
                  </a:lnTo>
                  <a:lnTo>
                    <a:pt x="4702" y="560498"/>
                  </a:lnTo>
                  <a:lnTo>
                    <a:pt x="17525" y="579475"/>
                  </a:lnTo>
                  <a:lnTo>
                    <a:pt x="36540" y="592271"/>
                  </a:lnTo>
                  <a:lnTo>
                    <a:pt x="59817" y="596963"/>
                  </a:lnTo>
                  <a:lnTo>
                    <a:pt x="1753743" y="596963"/>
                  </a:lnTo>
                  <a:lnTo>
                    <a:pt x="1776946" y="592271"/>
                  </a:lnTo>
                  <a:lnTo>
                    <a:pt x="1795922" y="579475"/>
                  </a:lnTo>
                  <a:lnTo>
                    <a:pt x="1808732" y="560498"/>
                  </a:lnTo>
                  <a:lnTo>
                    <a:pt x="1813433" y="537260"/>
                  </a:lnTo>
                  <a:lnTo>
                    <a:pt x="1813433" y="59690"/>
                  </a:lnTo>
                  <a:lnTo>
                    <a:pt x="1808732" y="36433"/>
                  </a:lnTo>
                  <a:lnTo>
                    <a:pt x="1795922" y="17462"/>
                  </a:lnTo>
                  <a:lnTo>
                    <a:pt x="1776946" y="4683"/>
                  </a:lnTo>
                  <a:lnTo>
                    <a:pt x="17537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6583" y="5382640"/>
              <a:ext cx="1813560" cy="597535"/>
            </a:xfrm>
            <a:custGeom>
              <a:avLst/>
              <a:gdLst/>
              <a:ahLst/>
              <a:cxnLst/>
              <a:rect l="l" t="t" r="r" b="b"/>
              <a:pathLst>
                <a:path w="1813559" h="597535">
                  <a:moveTo>
                    <a:pt x="0" y="59690"/>
                  </a:moveTo>
                  <a:lnTo>
                    <a:pt x="4702" y="36433"/>
                  </a:lnTo>
                  <a:lnTo>
                    <a:pt x="17525" y="17462"/>
                  </a:lnTo>
                  <a:lnTo>
                    <a:pt x="36540" y="4683"/>
                  </a:lnTo>
                  <a:lnTo>
                    <a:pt x="59817" y="0"/>
                  </a:lnTo>
                  <a:lnTo>
                    <a:pt x="1753743" y="0"/>
                  </a:lnTo>
                  <a:lnTo>
                    <a:pt x="1776946" y="4683"/>
                  </a:lnTo>
                  <a:lnTo>
                    <a:pt x="1795922" y="17462"/>
                  </a:lnTo>
                  <a:lnTo>
                    <a:pt x="1808732" y="36433"/>
                  </a:lnTo>
                  <a:lnTo>
                    <a:pt x="1813433" y="59690"/>
                  </a:lnTo>
                  <a:lnTo>
                    <a:pt x="1813433" y="537260"/>
                  </a:lnTo>
                  <a:lnTo>
                    <a:pt x="1808732" y="560498"/>
                  </a:lnTo>
                  <a:lnTo>
                    <a:pt x="1795922" y="579475"/>
                  </a:lnTo>
                  <a:lnTo>
                    <a:pt x="1776946" y="592271"/>
                  </a:lnTo>
                  <a:lnTo>
                    <a:pt x="1753743" y="596963"/>
                  </a:lnTo>
                  <a:lnTo>
                    <a:pt x="59817" y="596963"/>
                  </a:lnTo>
                  <a:lnTo>
                    <a:pt x="36540" y="592271"/>
                  </a:lnTo>
                  <a:lnTo>
                    <a:pt x="17525" y="579475"/>
                  </a:lnTo>
                  <a:lnTo>
                    <a:pt x="4702" y="560498"/>
                  </a:lnTo>
                  <a:lnTo>
                    <a:pt x="0" y="537260"/>
                  </a:lnTo>
                  <a:lnTo>
                    <a:pt x="0" y="5969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37195" y="3741546"/>
            <a:ext cx="1673225" cy="215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500">
              <a:latin typeface="Calibri"/>
              <a:cs typeface="Calibri"/>
            </a:endParaRPr>
          </a:p>
          <a:p>
            <a:pPr algn="ctr">
              <a:lnSpc>
                <a:spcPts val="1720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ts val="1720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Parsed</a:t>
            </a:r>
            <a:r>
              <a:rPr sz="1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500">
              <a:latin typeface="Calibri"/>
              <a:cs typeface="Calibri"/>
            </a:endParaRPr>
          </a:p>
          <a:p>
            <a:pPr marL="74930" marR="67945" algn="ctr">
              <a:lnSpc>
                <a:spcPts val="1639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377253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lang="en-ID" sz="2400" dirty="0">
                <a:hlinkClick r:id="rId2"/>
              </a:rPr>
              <a:t>Capstone-Project-Coursera/SpaceX </a:t>
            </a:r>
            <a:r>
              <a:rPr lang="en-ID" sz="2400" dirty="0" err="1">
                <a:hlinkClick r:id="rId2"/>
              </a:rPr>
              <a:t>Webscraping.ipynb</a:t>
            </a:r>
            <a:r>
              <a:rPr lang="en-ID" sz="2400" dirty="0">
                <a:hlinkClick r:id="rId2"/>
              </a:rPr>
              <a:t> at main ·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4" name="object 4"/>
          <p:cNvSpPr/>
          <p:nvPr/>
        </p:nvSpPr>
        <p:spPr>
          <a:xfrm>
            <a:off x="8083168" y="2093341"/>
            <a:ext cx="438784" cy="96520"/>
          </a:xfrm>
          <a:custGeom>
            <a:avLst/>
            <a:gdLst/>
            <a:ahLst/>
            <a:cxnLst/>
            <a:rect l="l" t="t" r="r" b="b"/>
            <a:pathLst>
              <a:path w="438784" h="96519">
                <a:moveTo>
                  <a:pt x="425849" y="48069"/>
                </a:moveTo>
                <a:lnTo>
                  <a:pt x="352805" y="90678"/>
                </a:lnTo>
                <a:lnTo>
                  <a:pt x="352298" y="92583"/>
                </a:lnTo>
                <a:lnTo>
                  <a:pt x="354075" y="95631"/>
                </a:lnTo>
                <a:lnTo>
                  <a:pt x="355980" y="96138"/>
                </a:lnTo>
                <a:lnTo>
                  <a:pt x="432967" y="51181"/>
                </a:lnTo>
                <a:lnTo>
                  <a:pt x="432180" y="51181"/>
                </a:lnTo>
                <a:lnTo>
                  <a:pt x="432180" y="50800"/>
                </a:lnTo>
                <a:lnTo>
                  <a:pt x="430529" y="50800"/>
                </a:lnTo>
                <a:lnTo>
                  <a:pt x="425849" y="48069"/>
                </a:lnTo>
                <a:close/>
              </a:path>
              <a:path w="438784" h="96519">
                <a:moveTo>
                  <a:pt x="420297" y="44831"/>
                </a:moveTo>
                <a:lnTo>
                  <a:pt x="0" y="44831"/>
                </a:lnTo>
                <a:lnTo>
                  <a:pt x="0" y="51181"/>
                </a:lnTo>
                <a:lnTo>
                  <a:pt x="420515" y="51181"/>
                </a:lnTo>
                <a:lnTo>
                  <a:pt x="425849" y="48069"/>
                </a:lnTo>
                <a:lnTo>
                  <a:pt x="420297" y="44831"/>
                </a:lnTo>
                <a:close/>
              </a:path>
              <a:path w="438784" h="96519">
                <a:moveTo>
                  <a:pt x="432952" y="44831"/>
                </a:moveTo>
                <a:lnTo>
                  <a:pt x="432180" y="44831"/>
                </a:lnTo>
                <a:lnTo>
                  <a:pt x="432180" y="51181"/>
                </a:lnTo>
                <a:lnTo>
                  <a:pt x="432967" y="51181"/>
                </a:lnTo>
                <a:lnTo>
                  <a:pt x="438403" y="48006"/>
                </a:lnTo>
                <a:lnTo>
                  <a:pt x="432952" y="44831"/>
                </a:lnTo>
                <a:close/>
              </a:path>
              <a:path w="438784" h="96519">
                <a:moveTo>
                  <a:pt x="430529" y="45338"/>
                </a:moveTo>
                <a:lnTo>
                  <a:pt x="425849" y="48069"/>
                </a:lnTo>
                <a:lnTo>
                  <a:pt x="430529" y="50800"/>
                </a:lnTo>
                <a:lnTo>
                  <a:pt x="430529" y="45338"/>
                </a:lnTo>
                <a:close/>
              </a:path>
              <a:path w="438784" h="96519">
                <a:moveTo>
                  <a:pt x="432180" y="45338"/>
                </a:moveTo>
                <a:lnTo>
                  <a:pt x="430529" y="45338"/>
                </a:lnTo>
                <a:lnTo>
                  <a:pt x="430529" y="50800"/>
                </a:lnTo>
                <a:lnTo>
                  <a:pt x="432180" y="50800"/>
                </a:lnTo>
                <a:lnTo>
                  <a:pt x="432180" y="45338"/>
                </a:lnTo>
                <a:close/>
              </a:path>
              <a:path w="438784" h="96519">
                <a:moveTo>
                  <a:pt x="355980" y="0"/>
                </a:moveTo>
                <a:lnTo>
                  <a:pt x="354075" y="508"/>
                </a:lnTo>
                <a:lnTo>
                  <a:pt x="352298" y="3556"/>
                </a:lnTo>
                <a:lnTo>
                  <a:pt x="352805" y="5461"/>
                </a:lnTo>
                <a:lnTo>
                  <a:pt x="425849" y="48069"/>
                </a:lnTo>
                <a:lnTo>
                  <a:pt x="430529" y="45338"/>
                </a:lnTo>
                <a:lnTo>
                  <a:pt x="432180" y="45338"/>
                </a:lnTo>
                <a:lnTo>
                  <a:pt x="432180" y="44831"/>
                </a:lnTo>
                <a:lnTo>
                  <a:pt x="432952" y="44831"/>
                </a:lnTo>
                <a:lnTo>
                  <a:pt x="35598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5834" y="1529588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2089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45"/>
              </a:spcBef>
            </a:pPr>
            <a:endParaRPr sz="1700">
              <a:latin typeface="Times New Roman"/>
              <a:cs typeface="Times New Roman"/>
            </a:endParaRPr>
          </a:p>
          <a:p>
            <a:pPr marL="481330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17257" y="2751327"/>
            <a:ext cx="2559685" cy="438784"/>
          </a:xfrm>
          <a:custGeom>
            <a:avLst/>
            <a:gdLst/>
            <a:ahLst/>
            <a:cxnLst/>
            <a:rect l="l" t="t" r="r" b="b"/>
            <a:pathLst>
              <a:path w="2559684" h="438785">
                <a:moveTo>
                  <a:pt x="3556" y="352298"/>
                </a:moveTo>
                <a:lnTo>
                  <a:pt x="508" y="354075"/>
                </a:lnTo>
                <a:lnTo>
                  <a:pt x="0" y="356108"/>
                </a:lnTo>
                <a:lnTo>
                  <a:pt x="889" y="357505"/>
                </a:lnTo>
                <a:lnTo>
                  <a:pt x="48133" y="438404"/>
                </a:lnTo>
                <a:lnTo>
                  <a:pt x="51767" y="432181"/>
                </a:lnTo>
                <a:lnTo>
                  <a:pt x="44958" y="432181"/>
                </a:lnTo>
                <a:lnTo>
                  <a:pt x="44958" y="420297"/>
                </a:lnTo>
                <a:lnTo>
                  <a:pt x="5588" y="352806"/>
                </a:lnTo>
                <a:lnTo>
                  <a:pt x="3556" y="352298"/>
                </a:lnTo>
                <a:close/>
              </a:path>
              <a:path w="2559684" h="438785">
                <a:moveTo>
                  <a:pt x="44958" y="420297"/>
                </a:moveTo>
                <a:lnTo>
                  <a:pt x="44958" y="432181"/>
                </a:lnTo>
                <a:lnTo>
                  <a:pt x="51308" y="432181"/>
                </a:lnTo>
                <a:lnTo>
                  <a:pt x="51308" y="430530"/>
                </a:lnTo>
                <a:lnTo>
                  <a:pt x="45339" y="430530"/>
                </a:lnTo>
                <a:lnTo>
                  <a:pt x="48132" y="425740"/>
                </a:lnTo>
                <a:lnTo>
                  <a:pt x="44958" y="420297"/>
                </a:lnTo>
                <a:close/>
              </a:path>
              <a:path w="2559684" h="438785">
                <a:moveTo>
                  <a:pt x="92710" y="352298"/>
                </a:moveTo>
                <a:lnTo>
                  <a:pt x="90677" y="352806"/>
                </a:lnTo>
                <a:lnTo>
                  <a:pt x="51308" y="420297"/>
                </a:lnTo>
                <a:lnTo>
                  <a:pt x="51308" y="432181"/>
                </a:lnTo>
                <a:lnTo>
                  <a:pt x="51767" y="432181"/>
                </a:lnTo>
                <a:lnTo>
                  <a:pt x="95376" y="357505"/>
                </a:lnTo>
                <a:lnTo>
                  <a:pt x="96266" y="356108"/>
                </a:lnTo>
                <a:lnTo>
                  <a:pt x="95758" y="354075"/>
                </a:lnTo>
                <a:lnTo>
                  <a:pt x="92710" y="352298"/>
                </a:lnTo>
                <a:close/>
              </a:path>
              <a:path w="2559684" h="438785">
                <a:moveTo>
                  <a:pt x="48132" y="425740"/>
                </a:moveTo>
                <a:lnTo>
                  <a:pt x="45339" y="430530"/>
                </a:lnTo>
                <a:lnTo>
                  <a:pt x="50926" y="430530"/>
                </a:lnTo>
                <a:lnTo>
                  <a:pt x="48132" y="425740"/>
                </a:lnTo>
                <a:close/>
              </a:path>
              <a:path w="2559684" h="438785">
                <a:moveTo>
                  <a:pt x="51308" y="420297"/>
                </a:moveTo>
                <a:lnTo>
                  <a:pt x="48132" y="425740"/>
                </a:lnTo>
                <a:lnTo>
                  <a:pt x="50926" y="430530"/>
                </a:lnTo>
                <a:lnTo>
                  <a:pt x="51308" y="430530"/>
                </a:lnTo>
                <a:lnTo>
                  <a:pt x="51308" y="420297"/>
                </a:lnTo>
                <a:close/>
              </a:path>
              <a:path w="2559684" h="438785">
                <a:moveTo>
                  <a:pt x="2553208" y="233172"/>
                </a:moveTo>
                <a:lnTo>
                  <a:pt x="44958" y="233172"/>
                </a:lnTo>
                <a:lnTo>
                  <a:pt x="44958" y="420297"/>
                </a:lnTo>
                <a:lnTo>
                  <a:pt x="48132" y="425740"/>
                </a:lnTo>
                <a:lnTo>
                  <a:pt x="51307" y="420297"/>
                </a:lnTo>
                <a:lnTo>
                  <a:pt x="51308" y="239522"/>
                </a:lnTo>
                <a:lnTo>
                  <a:pt x="48133" y="239522"/>
                </a:lnTo>
                <a:lnTo>
                  <a:pt x="51308" y="236347"/>
                </a:lnTo>
                <a:lnTo>
                  <a:pt x="2553208" y="236347"/>
                </a:lnTo>
                <a:lnTo>
                  <a:pt x="2553208" y="233172"/>
                </a:lnTo>
                <a:close/>
              </a:path>
              <a:path w="2559684" h="438785">
                <a:moveTo>
                  <a:pt x="51308" y="236347"/>
                </a:moveTo>
                <a:lnTo>
                  <a:pt x="48133" y="239522"/>
                </a:lnTo>
                <a:lnTo>
                  <a:pt x="51308" y="239522"/>
                </a:lnTo>
                <a:lnTo>
                  <a:pt x="51308" y="236347"/>
                </a:lnTo>
                <a:close/>
              </a:path>
              <a:path w="2559684" h="438785">
                <a:moveTo>
                  <a:pt x="2559558" y="233172"/>
                </a:moveTo>
                <a:lnTo>
                  <a:pt x="2556383" y="233172"/>
                </a:lnTo>
                <a:lnTo>
                  <a:pt x="2553208" y="236347"/>
                </a:lnTo>
                <a:lnTo>
                  <a:pt x="51308" y="236347"/>
                </a:lnTo>
                <a:lnTo>
                  <a:pt x="51308" y="239522"/>
                </a:lnTo>
                <a:lnTo>
                  <a:pt x="2559558" y="239522"/>
                </a:lnTo>
                <a:lnTo>
                  <a:pt x="2559558" y="233172"/>
                </a:lnTo>
                <a:close/>
              </a:path>
              <a:path w="2559684" h="438785">
                <a:moveTo>
                  <a:pt x="2559558" y="0"/>
                </a:moveTo>
                <a:lnTo>
                  <a:pt x="2553208" y="0"/>
                </a:lnTo>
                <a:lnTo>
                  <a:pt x="2553208" y="236347"/>
                </a:lnTo>
                <a:lnTo>
                  <a:pt x="2556383" y="233172"/>
                </a:lnTo>
                <a:lnTo>
                  <a:pt x="2559558" y="233172"/>
                </a:lnTo>
                <a:lnTo>
                  <a:pt x="255955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53957" y="1529588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25"/>
              </a:spcBef>
            </a:pPr>
            <a:endParaRPr sz="1700">
              <a:latin typeface="Times New Roman"/>
              <a:cs typeface="Times New Roman"/>
            </a:endParaRPr>
          </a:p>
          <a:p>
            <a:pPr marL="182880" marR="173990" indent="99060">
              <a:lnSpc>
                <a:spcPts val="1860"/>
              </a:lnSpc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83168" y="3785870"/>
            <a:ext cx="438784" cy="96520"/>
          </a:xfrm>
          <a:custGeom>
            <a:avLst/>
            <a:gdLst/>
            <a:ahLst/>
            <a:cxnLst/>
            <a:rect l="l" t="t" r="r" b="b"/>
            <a:pathLst>
              <a:path w="438784" h="96520">
                <a:moveTo>
                  <a:pt x="425849" y="48069"/>
                </a:moveTo>
                <a:lnTo>
                  <a:pt x="352805" y="90677"/>
                </a:lnTo>
                <a:lnTo>
                  <a:pt x="352298" y="92582"/>
                </a:lnTo>
                <a:lnTo>
                  <a:pt x="354075" y="95630"/>
                </a:lnTo>
                <a:lnTo>
                  <a:pt x="355980" y="96138"/>
                </a:lnTo>
                <a:lnTo>
                  <a:pt x="432967" y="51180"/>
                </a:lnTo>
                <a:lnTo>
                  <a:pt x="432180" y="51180"/>
                </a:lnTo>
                <a:lnTo>
                  <a:pt x="432180" y="50799"/>
                </a:lnTo>
                <a:lnTo>
                  <a:pt x="430529" y="50799"/>
                </a:lnTo>
                <a:lnTo>
                  <a:pt x="425849" y="48069"/>
                </a:lnTo>
                <a:close/>
              </a:path>
              <a:path w="438784" h="96520">
                <a:moveTo>
                  <a:pt x="420297" y="44830"/>
                </a:moveTo>
                <a:lnTo>
                  <a:pt x="0" y="44830"/>
                </a:lnTo>
                <a:lnTo>
                  <a:pt x="0" y="51180"/>
                </a:lnTo>
                <a:lnTo>
                  <a:pt x="420515" y="51180"/>
                </a:lnTo>
                <a:lnTo>
                  <a:pt x="425849" y="48069"/>
                </a:lnTo>
                <a:lnTo>
                  <a:pt x="420297" y="44830"/>
                </a:lnTo>
                <a:close/>
              </a:path>
              <a:path w="438784" h="96520">
                <a:moveTo>
                  <a:pt x="432952" y="44830"/>
                </a:moveTo>
                <a:lnTo>
                  <a:pt x="432180" y="44830"/>
                </a:lnTo>
                <a:lnTo>
                  <a:pt x="432180" y="51180"/>
                </a:lnTo>
                <a:lnTo>
                  <a:pt x="432967" y="51180"/>
                </a:lnTo>
                <a:lnTo>
                  <a:pt x="438403" y="48005"/>
                </a:lnTo>
                <a:lnTo>
                  <a:pt x="432952" y="44830"/>
                </a:lnTo>
                <a:close/>
              </a:path>
              <a:path w="438784" h="96520">
                <a:moveTo>
                  <a:pt x="430529" y="45338"/>
                </a:moveTo>
                <a:lnTo>
                  <a:pt x="425849" y="48069"/>
                </a:lnTo>
                <a:lnTo>
                  <a:pt x="430529" y="50799"/>
                </a:lnTo>
                <a:lnTo>
                  <a:pt x="430529" y="45338"/>
                </a:lnTo>
                <a:close/>
              </a:path>
              <a:path w="438784" h="96520">
                <a:moveTo>
                  <a:pt x="432180" y="45338"/>
                </a:moveTo>
                <a:lnTo>
                  <a:pt x="430529" y="45338"/>
                </a:lnTo>
                <a:lnTo>
                  <a:pt x="430529" y="50799"/>
                </a:lnTo>
                <a:lnTo>
                  <a:pt x="432180" y="50799"/>
                </a:lnTo>
                <a:lnTo>
                  <a:pt x="432180" y="45338"/>
                </a:lnTo>
                <a:close/>
              </a:path>
              <a:path w="438784" h="96520">
                <a:moveTo>
                  <a:pt x="355980" y="0"/>
                </a:moveTo>
                <a:lnTo>
                  <a:pt x="354075" y="507"/>
                </a:lnTo>
                <a:lnTo>
                  <a:pt x="352298" y="3555"/>
                </a:lnTo>
                <a:lnTo>
                  <a:pt x="352805" y="5460"/>
                </a:lnTo>
                <a:lnTo>
                  <a:pt x="425849" y="48069"/>
                </a:lnTo>
                <a:lnTo>
                  <a:pt x="430529" y="45338"/>
                </a:lnTo>
                <a:lnTo>
                  <a:pt x="432180" y="45338"/>
                </a:lnTo>
                <a:lnTo>
                  <a:pt x="432180" y="44830"/>
                </a:lnTo>
                <a:lnTo>
                  <a:pt x="432952" y="44830"/>
                </a:lnTo>
                <a:lnTo>
                  <a:pt x="35598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45834" y="3222117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2095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0"/>
              </a:spcBef>
            </a:pPr>
            <a:endParaRPr sz="1700">
              <a:latin typeface="Times New Roman"/>
              <a:cs typeface="Times New Roman"/>
            </a:endParaRPr>
          </a:p>
          <a:p>
            <a:pPr marL="575310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7257" y="4443857"/>
            <a:ext cx="2559685" cy="438784"/>
          </a:xfrm>
          <a:custGeom>
            <a:avLst/>
            <a:gdLst/>
            <a:ahLst/>
            <a:cxnLst/>
            <a:rect l="l" t="t" r="r" b="b"/>
            <a:pathLst>
              <a:path w="2559684" h="438785">
                <a:moveTo>
                  <a:pt x="3556" y="352298"/>
                </a:moveTo>
                <a:lnTo>
                  <a:pt x="508" y="354076"/>
                </a:lnTo>
                <a:lnTo>
                  <a:pt x="0" y="356108"/>
                </a:lnTo>
                <a:lnTo>
                  <a:pt x="889" y="357505"/>
                </a:lnTo>
                <a:lnTo>
                  <a:pt x="48133" y="438531"/>
                </a:lnTo>
                <a:lnTo>
                  <a:pt x="51835" y="432181"/>
                </a:lnTo>
                <a:lnTo>
                  <a:pt x="44958" y="432181"/>
                </a:lnTo>
                <a:lnTo>
                  <a:pt x="44958" y="420297"/>
                </a:lnTo>
                <a:lnTo>
                  <a:pt x="5588" y="352806"/>
                </a:lnTo>
                <a:lnTo>
                  <a:pt x="3556" y="352298"/>
                </a:lnTo>
                <a:close/>
              </a:path>
              <a:path w="2559684" h="438785">
                <a:moveTo>
                  <a:pt x="44958" y="420297"/>
                </a:moveTo>
                <a:lnTo>
                  <a:pt x="44958" y="432181"/>
                </a:lnTo>
                <a:lnTo>
                  <a:pt x="51308" y="432181"/>
                </a:lnTo>
                <a:lnTo>
                  <a:pt x="51308" y="430530"/>
                </a:lnTo>
                <a:lnTo>
                  <a:pt x="45339" y="430530"/>
                </a:lnTo>
                <a:lnTo>
                  <a:pt x="48132" y="425740"/>
                </a:lnTo>
                <a:lnTo>
                  <a:pt x="44958" y="420297"/>
                </a:lnTo>
                <a:close/>
              </a:path>
              <a:path w="2559684" h="438785">
                <a:moveTo>
                  <a:pt x="92710" y="352298"/>
                </a:moveTo>
                <a:lnTo>
                  <a:pt x="90677" y="352806"/>
                </a:lnTo>
                <a:lnTo>
                  <a:pt x="51308" y="420297"/>
                </a:lnTo>
                <a:lnTo>
                  <a:pt x="51308" y="432181"/>
                </a:lnTo>
                <a:lnTo>
                  <a:pt x="51835" y="432181"/>
                </a:lnTo>
                <a:lnTo>
                  <a:pt x="95376" y="357505"/>
                </a:lnTo>
                <a:lnTo>
                  <a:pt x="96266" y="356108"/>
                </a:lnTo>
                <a:lnTo>
                  <a:pt x="95758" y="354076"/>
                </a:lnTo>
                <a:lnTo>
                  <a:pt x="92710" y="352298"/>
                </a:lnTo>
                <a:close/>
              </a:path>
              <a:path w="2559684" h="438785">
                <a:moveTo>
                  <a:pt x="48132" y="425740"/>
                </a:moveTo>
                <a:lnTo>
                  <a:pt x="45339" y="430530"/>
                </a:lnTo>
                <a:lnTo>
                  <a:pt x="50926" y="430530"/>
                </a:lnTo>
                <a:lnTo>
                  <a:pt x="48132" y="425740"/>
                </a:lnTo>
                <a:close/>
              </a:path>
              <a:path w="2559684" h="438785">
                <a:moveTo>
                  <a:pt x="51308" y="420297"/>
                </a:moveTo>
                <a:lnTo>
                  <a:pt x="48132" y="425740"/>
                </a:lnTo>
                <a:lnTo>
                  <a:pt x="50926" y="430530"/>
                </a:lnTo>
                <a:lnTo>
                  <a:pt x="51308" y="430530"/>
                </a:lnTo>
                <a:lnTo>
                  <a:pt x="51308" y="420297"/>
                </a:lnTo>
                <a:close/>
              </a:path>
              <a:path w="2559684" h="438785">
                <a:moveTo>
                  <a:pt x="2553208" y="233172"/>
                </a:moveTo>
                <a:lnTo>
                  <a:pt x="44958" y="233172"/>
                </a:lnTo>
                <a:lnTo>
                  <a:pt x="44958" y="420297"/>
                </a:lnTo>
                <a:lnTo>
                  <a:pt x="48132" y="425740"/>
                </a:lnTo>
                <a:lnTo>
                  <a:pt x="51307" y="420297"/>
                </a:lnTo>
                <a:lnTo>
                  <a:pt x="51308" y="239522"/>
                </a:lnTo>
                <a:lnTo>
                  <a:pt x="48133" y="239522"/>
                </a:lnTo>
                <a:lnTo>
                  <a:pt x="51308" y="236347"/>
                </a:lnTo>
                <a:lnTo>
                  <a:pt x="2553208" y="236347"/>
                </a:lnTo>
                <a:lnTo>
                  <a:pt x="2553208" y="233172"/>
                </a:lnTo>
                <a:close/>
              </a:path>
              <a:path w="2559684" h="438785">
                <a:moveTo>
                  <a:pt x="51308" y="236347"/>
                </a:moveTo>
                <a:lnTo>
                  <a:pt x="48133" y="239522"/>
                </a:lnTo>
                <a:lnTo>
                  <a:pt x="51308" y="239522"/>
                </a:lnTo>
                <a:lnTo>
                  <a:pt x="51308" y="236347"/>
                </a:lnTo>
                <a:close/>
              </a:path>
              <a:path w="2559684" h="438785">
                <a:moveTo>
                  <a:pt x="2559558" y="233172"/>
                </a:moveTo>
                <a:lnTo>
                  <a:pt x="2556383" y="233172"/>
                </a:lnTo>
                <a:lnTo>
                  <a:pt x="2553208" y="236347"/>
                </a:lnTo>
                <a:lnTo>
                  <a:pt x="51308" y="236347"/>
                </a:lnTo>
                <a:lnTo>
                  <a:pt x="51308" y="239522"/>
                </a:lnTo>
                <a:lnTo>
                  <a:pt x="2559558" y="239522"/>
                </a:lnTo>
                <a:lnTo>
                  <a:pt x="2559558" y="233172"/>
                </a:lnTo>
                <a:close/>
              </a:path>
              <a:path w="2559684" h="438785">
                <a:moveTo>
                  <a:pt x="2559558" y="0"/>
                </a:moveTo>
                <a:lnTo>
                  <a:pt x="2553208" y="0"/>
                </a:lnTo>
                <a:lnTo>
                  <a:pt x="2553208" y="236347"/>
                </a:lnTo>
                <a:lnTo>
                  <a:pt x="2556383" y="233172"/>
                </a:lnTo>
                <a:lnTo>
                  <a:pt x="2559558" y="233172"/>
                </a:lnTo>
                <a:lnTo>
                  <a:pt x="255955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53957" y="3222117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25"/>
              </a:spcBef>
            </a:pPr>
            <a:endParaRPr sz="1700">
              <a:latin typeface="Times New Roman"/>
              <a:cs typeface="Times New Roman"/>
            </a:endParaRPr>
          </a:p>
          <a:p>
            <a:pPr marL="368935" marR="342265" indent="-18415">
              <a:lnSpc>
                <a:spcPts val="1860"/>
              </a:lnSpc>
              <a:spcBef>
                <a:spcPts val="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Column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Headers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83168" y="5478398"/>
            <a:ext cx="438784" cy="96520"/>
          </a:xfrm>
          <a:custGeom>
            <a:avLst/>
            <a:gdLst/>
            <a:ahLst/>
            <a:cxnLst/>
            <a:rect l="l" t="t" r="r" b="b"/>
            <a:pathLst>
              <a:path w="438784" h="96520">
                <a:moveTo>
                  <a:pt x="425849" y="48069"/>
                </a:moveTo>
                <a:lnTo>
                  <a:pt x="352805" y="90678"/>
                </a:lnTo>
                <a:lnTo>
                  <a:pt x="352298" y="92582"/>
                </a:lnTo>
                <a:lnTo>
                  <a:pt x="354075" y="95631"/>
                </a:lnTo>
                <a:lnTo>
                  <a:pt x="355980" y="96138"/>
                </a:lnTo>
                <a:lnTo>
                  <a:pt x="432952" y="51307"/>
                </a:lnTo>
                <a:lnTo>
                  <a:pt x="432180" y="51307"/>
                </a:lnTo>
                <a:lnTo>
                  <a:pt x="432180" y="50800"/>
                </a:lnTo>
                <a:lnTo>
                  <a:pt x="430529" y="50800"/>
                </a:lnTo>
                <a:lnTo>
                  <a:pt x="425849" y="48069"/>
                </a:lnTo>
                <a:close/>
              </a:path>
              <a:path w="438784" h="96520">
                <a:moveTo>
                  <a:pt x="420515" y="44957"/>
                </a:moveTo>
                <a:lnTo>
                  <a:pt x="0" y="44957"/>
                </a:lnTo>
                <a:lnTo>
                  <a:pt x="0" y="51307"/>
                </a:lnTo>
                <a:lnTo>
                  <a:pt x="420297" y="51307"/>
                </a:lnTo>
                <a:lnTo>
                  <a:pt x="425849" y="48069"/>
                </a:lnTo>
                <a:lnTo>
                  <a:pt x="420515" y="44957"/>
                </a:lnTo>
                <a:close/>
              </a:path>
              <a:path w="438784" h="96520">
                <a:moveTo>
                  <a:pt x="432967" y="44957"/>
                </a:moveTo>
                <a:lnTo>
                  <a:pt x="432180" y="44957"/>
                </a:lnTo>
                <a:lnTo>
                  <a:pt x="432180" y="51307"/>
                </a:lnTo>
                <a:lnTo>
                  <a:pt x="432952" y="51307"/>
                </a:lnTo>
                <a:lnTo>
                  <a:pt x="438403" y="48132"/>
                </a:lnTo>
                <a:lnTo>
                  <a:pt x="432967" y="44957"/>
                </a:lnTo>
                <a:close/>
              </a:path>
              <a:path w="438784" h="96520">
                <a:moveTo>
                  <a:pt x="430529" y="45338"/>
                </a:moveTo>
                <a:lnTo>
                  <a:pt x="425849" y="48069"/>
                </a:lnTo>
                <a:lnTo>
                  <a:pt x="430529" y="50800"/>
                </a:lnTo>
                <a:lnTo>
                  <a:pt x="430529" y="45338"/>
                </a:lnTo>
                <a:close/>
              </a:path>
              <a:path w="438784" h="96520">
                <a:moveTo>
                  <a:pt x="432180" y="45338"/>
                </a:moveTo>
                <a:lnTo>
                  <a:pt x="430529" y="45338"/>
                </a:lnTo>
                <a:lnTo>
                  <a:pt x="430529" y="50800"/>
                </a:lnTo>
                <a:lnTo>
                  <a:pt x="432180" y="50800"/>
                </a:lnTo>
                <a:lnTo>
                  <a:pt x="432180" y="45338"/>
                </a:lnTo>
                <a:close/>
              </a:path>
              <a:path w="438784" h="96520">
                <a:moveTo>
                  <a:pt x="355980" y="0"/>
                </a:moveTo>
                <a:lnTo>
                  <a:pt x="354075" y="507"/>
                </a:lnTo>
                <a:lnTo>
                  <a:pt x="352298" y="3556"/>
                </a:lnTo>
                <a:lnTo>
                  <a:pt x="352805" y="5460"/>
                </a:lnTo>
                <a:lnTo>
                  <a:pt x="425849" y="48069"/>
                </a:lnTo>
                <a:lnTo>
                  <a:pt x="430529" y="45338"/>
                </a:lnTo>
                <a:lnTo>
                  <a:pt x="432180" y="45338"/>
                </a:lnTo>
                <a:lnTo>
                  <a:pt x="432180" y="44957"/>
                </a:lnTo>
                <a:lnTo>
                  <a:pt x="432967" y="44957"/>
                </a:lnTo>
                <a:lnTo>
                  <a:pt x="35598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45834" y="4914709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255904" marR="248920" algn="ctr">
              <a:lnSpc>
                <a:spcPct val="91500"/>
              </a:lnSpc>
              <a:spcBef>
                <a:spcPts val="191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Dictionary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Column Headers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  <p:sp>
        <p:nvSpPr>
          <p:cNvPr id="14" name="object 14"/>
          <p:cNvSpPr txBox="1"/>
          <p:nvPr/>
        </p:nvSpPr>
        <p:spPr>
          <a:xfrm>
            <a:off x="8553957" y="4914709"/>
            <a:ext cx="2039620" cy="1223645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21920" marR="114935" algn="ctr">
              <a:lnSpc>
                <a:spcPct val="91400"/>
              </a:lnSpc>
              <a:spcBef>
                <a:spcPts val="98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Iterate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Append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2233</Words>
  <Application>Microsoft Office PowerPoint</Application>
  <PresentationFormat>Widescreen</PresentationFormat>
  <Paragraphs>238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 MT</vt:lpstr>
      <vt:lpstr>Calibri</vt:lpstr>
      <vt:lpstr>Calibri Light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Falcon 9 Launch Site</vt:lpstr>
      <vt:lpstr>Launch Outcomes of CCAFS LC-40</vt:lpstr>
      <vt:lpstr>VAFB SLC-4E Relations to Landmarks</vt:lpstr>
      <vt:lpstr>PowerPoint Presentation</vt:lpstr>
      <vt:lpstr>Successful Launches by Launch Site</vt:lpstr>
      <vt:lpstr>KSC LC-39A</vt:lpstr>
      <vt:lpstr>Success Outcome of Booster with Different Payloads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INFINIX X1</cp:lastModifiedBy>
  <cp:revision>3</cp:revision>
  <dcterms:created xsi:type="dcterms:W3CDTF">2024-09-19T05:42:19Z</dcterms:created>
  <dcterms:modified xsi:type="dcterms:W3CDTF">2024-09-19T06:27:38Z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2024-09-19T00:00:00Z</vt:filetime>
  </property>
  <property fmtid="{D5CDD505-2E9C-101B-9397-08002B2CF9AE}" pid="5" name="Producer">
    <vt:lpwstr>Microsoft® PowerPoint® for Microsoft 365</vt:lpwstr>
  </property>
</Properties>
</file>